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4" r:id="rId2"/>
    <p:sldMasterId id="2147483716" r:id="rId3"/>
    <p:sldMasterId id="2147483731" r:id="rId4"/>
    <p:sldMasterId id="2147483746" r:id="rId5"/>
  </p:sldMasterIdLst>
  <p:notesMasterIdLst>
    <p:notesMasterId r:id="rId15"/>
  </p:notesMasterIdLst>
  <p:sldIdLst>
    <p:sldId id="268" r:id="rId6"/>
    <p:sldId id="257" r:id="rId7"/>
    <p:sldId id="260" r:id="rId8"/>
    <p:sldId id="263" r:id="rId9"/>
    <p:sldId id="258" r:id="rId10"/>
    <p:sldId id="266" r:id="rId11"/>
    <p:sldId id="259" r:id="rId12"/>
    <p:sldId id="269" r:id="rId13"/>
    <p:sldId id="270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6" autoAdjust="0"/>
    <p:restoredTop sz="94660"/>
  </p:normalViewPr>
  <p:slideViewPr>
    <p:cSldViewPr>
      <p:cViewPr>
        <p:scale>
          <a:sx n="76" d="100"/>
          <a:sy n="76" d="100"/>
        </p:scale>
        <p:origin x="-11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823E7-FCB7-461A-9EEF-881DA78E86B3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9A179-93A6-4687-8F31-AC112B2B4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612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9A179-93A6-4687-8F31-AC112B2B473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64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11/26/2020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66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11/26/2020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0503785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11/26/2020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9509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11/26/2020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2629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11/26/2020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9711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11/26/2020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11/26/2020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11/26/2020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11/26/2020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11/26/2020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2007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F934E2-BBB6-4D34-BB01-078E9AA25260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11/26/2020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820FCD-5F4C-4989-BE05-0A8208BCBC2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11/26/2020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11/26/2020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11/26/2020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11/26/2020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11/26/2020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725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11/26/2020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5532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11/26/2020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05058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11/26/2020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8047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11/26/2020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6038959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11/26/2020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25769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11/26/2020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67365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11/26/2020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7082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11/26/2020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801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4669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11/26/2020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1625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11/26/2020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6743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11/26/2020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7070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11/26/2020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96504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11/26/2020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0953754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11/26/2020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93873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11/26/2020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6726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11/26/2020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964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11/26/2020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0726691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11/26/2020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9792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11/26/2020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0090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11/26/2020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9317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11/26/2020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45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11/26/2020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384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525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11/26/2020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56497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11/26/2020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772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11/26/2020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1150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11/26/2020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139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11/26/2020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1382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11/26/2020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1385069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11/26/2020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451953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11/26/2020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8398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11/26/2020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141351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11/26/2020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5503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11/26/2020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37414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11/26/2020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0149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11/26/2020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5808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11/26/2020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2517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A920-1451-442F-A421-38F8405CE6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51DF-9C61-4581-A338-E17BFBC765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38926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A920-1451-442F-A421-38F8405CE6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51DF-9C61-4581-A338-E17BFBC765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04023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A920-1451-442F-A421-38F8405CE6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51DF-9C61-4581-A338-E17BFBC765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75586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A920-1451-442F-A421-38F8405CE6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51DF-9C61-4581-A338-E17BFBC765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26147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A920-1451-442F-A421-38F8405CE6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51DF-9C61-4581-A338-E17BFBC765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02389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A920-1451-442F-A421-38F8405CE6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51DF-9C61-4581-A338-E17BFBC765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03822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A920-1451-442F-A421-38F8405CE6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51DF-9C61-4581-A338-E17BFBC765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38896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A920-1451-442F-A421-38F8405CE6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51DF-9C61-4581-A338-E17BFBC765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79482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A920-1451-442F-A421-38F8405CE6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51DF-9C61-4581-A338-E17BFBC765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66571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A920-1451-442F-A421-38F8405CE6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51DF-9C61-4581-A338-E17BFBC765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611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11/26/2020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381212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A920-1451-442F-A421-38F8405CE6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51DF-9C61-4581-A338-E17BFBC765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232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11/26/2020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2709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11/26/2020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7487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11/26/2020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18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11/26/2020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61" r:id="rId12"/>
    <p:sldLayoutId id="2147483664" r:id="rId13"/>
    <p:sldLayoutId id="2147483667" r:id="rId14"/>
    <p:sldLayoutId id="2147483668" r:id="rId15"/>
    <p:sldLayoutId id="2147483670" r:id="rId16"/>
    <p:sldLayoutId id="2147483672" r:id="rId17"/>
    <p:sldLayoutId id="2147483674" r:id="rId18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11/26/2020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647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11/26/2020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473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0A920-1451-442F-A421-38F8405CE6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51DF-9C61-4581-A338-E17BFBC765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350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1" y="56707"/>
            <a:ext cx="913994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62" y="304800"/>
            <a:ext cx="1542422" cy="15485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3016" y="2659987"/>
            <a:ext cx="623279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00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Kĩ năng sống</a:t>
            </a:r>
            <a:endParaRPr lang="en-US" sz="78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3910032"/>
            <a:ext cx="607377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Giáo viên: </a:t>
            </a:r>
            <a:r>
              <a:rPr lang="en-US" sz="3400" b="1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Nguyễn</a:t>
            </a:r>
            <a:r>
              <a:rPr lang="en-US" sz="34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Thị</a:t>
            </a:r>
            <a:r>
              <a:rPr lang="en-US" sz="34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Trung</a:t>
            </a:r>
            <a:endParaRPr lang="en-US" sz="34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41854" y="6325096"/>
            <a:ext cx="2929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Năm </a:t>
            </a:r>
            <a:r>
              <a:rPr lang="en-US" sz="2400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học</a:t>
            </a:r>
            <a:r>
              <a:rPr lang="en-US" sz="2400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 2020- 2021</a:t>
            </a:r>
            <a:endParaRPr lang="en-US" sz="24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118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3819" y="642937"/>
            <a:ext cx="39624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2400" y="0"/>
            <a:ext cx="8763000" cy="200025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7: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1).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-124216"/>
            <a:ext cx="9143999" cy="7010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7158" y="381000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9: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1).</a:t>
            </a:r>
            <a:endParaRPr lang="en-US" sz="6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559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102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0" y="228600"/>
            <a:ext cx="87630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520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hop\Desktop\photo-2-150613414216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547019" y="909637"/>
            <a:ext cx="6096000" cy="3429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78000"/>
            <a:ext cx="4648200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372600" cy="64008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7" name="5-Point Star 6"/>
          <p:cNvSpPr/>
          <p:nvPr/>
        </p:nvSpPr>
        <p:spPr>
          <a:xfrm>
            <a:off x="1371600" y="2209800"/>
            <a:ext cx="5943600" cy="411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838201"/>
            <a:ext cx="5463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Hoạt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1: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Trò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chơi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077200" cy="20574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2514600"/>
            <a:ext cx="3505200" cy="304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19800" y="2362200"/>
            <a:ext cx="3124200" cy="3124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" y="2329841"/>
            <a:ext cx="3501025" cy="449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323170"/>
            <a:ext cx="3124200" cy="45348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061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153400" cy="1371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ợi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762000" y="2057400"/>
            <a:ext cx="7696200" cy="32004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152400"/>
            <a:ext cx="3260535" cy="2235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449968"/>
            <a:ext cx="3411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262626"/>
                </a:solidFill>
                <a:latin typeface="Times New Roman"/>
                <a:ea typeface="SimSun"/>
              </a:rPr>
              <a:t>Hoàn</a:t>
            </a:r>
            <a:r>
              <a:rPr lang="en-US" sz="2800" dirty="0" smtClean="0">
                <a:solidFill>
                  <a:srgbClr val="262626"/>
                </a:solidFill>
                <a:latin typeface="Times New Roman"/>
                <a:ea typeface="SimSun"/>
              </a:rPr>
              <a:t> </a:t>
            </a:r>
            <a:r>
              <a:rPr lang="en-US" sz="2800" dirty="0" err="1" smtClean="0">
                <a:solidFill>
                  <a:srgbClr val="262626"/>
                </a:solidFill>
                <a:latin typeface="Times New Roman"/>
                <a:ea typeface="SimSun"/>
              </a:rPr>
              <a:t>thành</a:t>
            </a:r>
            <a:r>
              <a:rPr lang="en-US" sz="2800" dirty="0" smtClean="0">
                <a:solidFill>
                  <a:srgbClr val="262626"/>
                </a:solidFill>
                <a:latin typeface="Times New Roman"/>
                <a:ea typeface="SimSun"/>
              </a:rPr>
              <a:t> </a:t>
            </a:r>
            <a:r>
              <a:rPr lang="en-US" sz="2800" dirty="0" err="1" smtClean="0">
                <a:solidFill>
                  <a:srgbClr val="262626"/>
                </a:solidFill>
                <a:latin typeface="Times New Roman"/>
                <a:ea typeface="SimSun"/>
              </a:rPr>
              <a:t>công</a:t>
            </a:r>
            <a:r>
              <a:rPr lang="en-US" sz="2800" dirty="0" smtClean="0">
                <a:solidFill>
                  <a:srgbClr val="262626"/>
                </a:solidFill>
                <a:latin typeface="Times New Roman"/>
                <a:ea typeface="SimSun"/>
              </a:rPr>
              <a:t> </a:t>
            </a:r>
            <a:r>
              <a:rPr lang="en-US" sz="2800" dirty="0" err="1" smtClean="0">
                <a:solidFill>
                  <a:srgbClr val="262626"/>
                </a:solidFill>
                <a:latin typeface="Times New Roman"/>
                <a:ea typeface="SimSun"/>
              </a:rPr>
              <a:t>việc</a:t>
            </a:r>
            <a:r>
              <a:rPr lang="en-US" sz="2800" dirty="0" smtClean="0">
                <a:solidFill>
                  <a:srgbClr val="262626"/>
                </a:solidFill>
                <a:latin typeface="Times New Roman"/>
                <a:ea typeface="SimSun"/>
              </a:rPr>
              <a:t>.</a:t>
            </a:r>
            <a:endParaRPr lang="en-US" sz="2800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0"/>
            <a:ext cx="3429000" cy="23188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812" y="5562600"/>
            <a:ext cx="481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262626"/>
                </a:solidFill>
                <a:latin typeface="Times New Roman"/>
                <a:ea typeface="SimSun"/>
              </a:rPr>
              <a:t>Đoàn</a:t>
            </a:r>
            <a:r>
              <a:rPr lang="en-US" sz="2800" dirty="0" smtClean="0">
                <a:solidFill>
                  <a:srgbClr val="262626"/>
                </a:solidFill>
                <a:latin typeface="Times New Roman"/>
                <a:ea typeface="SimSun"/>
              </a:rPr>
              <a:t> </a:t>
            </a:r>
            <a:r>
              <a:rPr lang="en-US" sz="2800" dirty="0" err="1" smtClean="0">
                <a:solidFill>
                  <a:srgbClr val="262626"/>
                </a:solidFill>
                <a:latin typeface="Times New Roman"/>
                <a:ea typeface="SimSun"/>
              </a:rPr>
              <a:t>kết</a:t>
            </a:r>
            <a:r>
              <a:rPr lang="en-US" sz="2800" dirty="0" smtClean="0">
                <a:solidFill>
                  <a:srgbClr val="262626"/>
                </a:solidFill>
                <a:latin typeface="Times New Roman"/>
                <a:ea typeface="SimSun"/>
              </a:rPr>
              <a:t> </a:t>
            </a:r>
            <a:r>
              <a:rPr lang="en-US" sz="2800" dirty="0" err="1" smtClean="0">
                <a:solidFill>
                  <a:srgbClr val="262626"/>
                </a:solidFill>
                <a:latin typeface="Times New Roman"/>
                <a:ea typeface="SimSun"/>
              </a:rPr>
              <a:t>và</a:t>
            </a:r>
            <a:r>
              <a:rPr lang="en-US" sz="2800" dirty="0" smtClean="0">
                <a:solidFill>
                  <a:srgbClr val="262626"/>
                </a:solidFill>
                <a:latin typeface="Times New Roman"/>
                <a:ea typeface="SimSun"/>
              </a:rPr>
              <a:t> </a:t>
            </a:r>
            <a:r>
              <a:rPr lang="en-US" sz="2800" dirty="0" err="1" smtClean="0">
                <a:solidFill>
                  <a:srgbClr val="262626"/>
                </a:solidFill>
                <a:latin typeface="Times New Roman"/>
                <a:ea typeface="SimSun"/>
              </a:rPr>
              <a:t>vui</a:t>
            </a:r>
            <a:r>
              <a:rPr lang="en-US" sz="2800" dirty="0" smtClean="0">
                <a:solidFill>
                  <a:srgbClr val="262626"/>
                </a:solidFill>
                <a:latin typeface="Times New Roman"/>
                <a:ea typeface="SimSun"/>
              </a:rPr>
              <a:t> </a:t>
            </a:r>
            <a:r>
              <a:rPr lang="en-US" sz="2800" dirty="0" err="1" smtClean="0">
                <a:solidFill>
                  <a:srgbClr val="262626"/>
                </a:solidFill>
                <a:latin typeface="Times New Roman"/>
                <a:ea typeface="SimSun"/>
              </a:rPr>
              <a:t>vẻ</a:t>
            </a:r>
            <a:endParaRPr lang="en-US" sz="2800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147" y="1672620"/>
            <a:ext cx="3756161" cy="2575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93845" y="4419600"/>
            <a:ext cx="416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262626"/>
                </a:solidFill>
                <a:latin typeface="Times New Roman"/>
                <a:ea typeface="SimSun"/>
              </a:rPr>
              <a:t>Tiết</a:t>
            </a:r>
            <a:r>
              <a:rPr lang="en-US" sz="2800" dirty="0" smtClean="0">
                <a:solidFill>
                  <a:srgbClr val="262626"/>
                </a:solidFill>
                <a:latin typeface="Times New Roman"/>
                <a:ea typeface="SimSun"/>
              </a:rPr>
              <a:t> </a:t>
            </a:r>
            <a:r>
              <a:rPr lang="en-US" sz="2800" dirty="0" err="1" smtClean="0">
                <a:solidFill>
                  <a:srgbClr val="262626"/>
                </a:solidFill>
                <a:latin typeface="Times New Roman"/>
                <a:ea typeface="SimSun"/>
              </a:rPr>
              <a:t>kiệm</a:t>
            </a:r>
            <a:r>
              <a:rPr lang="en-US" sz="2800" dirty="0" smtClean="0">
                <a:solidFill>
                  <a:srgbClr val="262626"/>
                </a:solidFill>
                <a:latin typeface="Times New Roman"/>
                <a:ea typeface="SimSun"/>
              </a:rPr>
              <a:t> </a:t>
            </a:r>
            <a:r>
              <a:rPr lang="en-US" sz="2800" dirty="0" err="1" smtClean="0">
                <a:solidFill>
                  <a:srgbClr val="262626"/>
                </a:solidFill>
                <a:latin typeface="Times New Roman"/>
                <a:ea typeface="SimSun"/>
              </a:rPr>
              <a:t>thời</a:t>
            </a:r>
            <a:r>
              <a:rPr lang="en-US" sz="2800" dirty="0" smtClean="0">
                <a:solidFill>
                  <a:srgbClr val="262626"/>
                </a:solidFill>
                <a:latin typeface="Times New Roman"/>
                <a:ea typeface="SimSun"/>
              </a:rPr>
              <a:t> </a:t>
            </a:r>
            <a:r>
              <a:rPr lang="en-US" sz="2800" dirty="0" err="1" smtClean="0">
                <a:solidFill>
                  <a:srgbClr val="262626"/>
                </a:solidFill>
                <a:latin typeface="Times New Roman"/>
                <a:ea typeface="SimSun"/>
              </a:rPr>
              <a:t>gian</a:t>
            </a:r>
            <a:r>
              <a:rPr lang="en-US" sz="2800" dirty="0" smtClean="0">
                <a:solidFill>
                  <a:srgbClr val="262626"/>
                </a:solidFill>
                <a:latin typeface="Times New Roman"/>
                <a:ea typeface="SimSun"/>
              </a:rPr>
              <a:t>.</a:t>
            </a:r>
            <a:endParaRPr lang="en-US" sz="2800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-1"/>
            <a:ext cx="3735388" cy="23876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1524000"/>
            <a:ext cx="3956907" cy="27236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2" y="3048000"/>
            <a:ext cx="3616568" cy="23143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2" y="3048000"/>
            <a:ext cx="3897682" cy="23188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0"/>
            <a:ext cx="3735388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531" y="1524000"/>
            <a:ext cx="4019132" cy="23305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531" y="1561578"/>
            <a:ext cx="4019132" cy="279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00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839200" cy="3840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9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THANK YOU</a:t>
            </a:r>
            <a:endParaRPr lang="en-US" sz="9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83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8&quot;/&gt;&lt;/object&gt;&lt;object type=&quot;3&quot; unique_id=&quot;10005&quot;&gt;&lt;property id=&quot;20148&quot; value=&quot;5&quot;/&gt;&lt;property id=&quot;20300&quot; value=&quot;Slide 2 - &amp;quot; Bài hát: “ Lớp chúng ta đoàn kết”.&amp;quot;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63&quot;/&gt;&lt;/object&gt;&lt;object type=&quot;3&quot; unique_id=&quot;10008&quot;&gt;&lt;property id=&quot;20148&quot; value=&quot;5&quot;/&gt;&lt;property id=&quot;20300&quot; value=&quot;Slide 5 - &amp;quot;Hoạt động 1: Trò chơi&amp;quot;&quot;/&gt;&lt;property id=&quot;20307&quot; value=&quot;258&quot;/&gt;&lt;/object&gt;&lt;object type=&quot;3&quot; unique_id=&quot;10009&quot;&gt;&lt;property id=&quot;20148&quot; value=&quot;5&quot;/&gt;&lt;property id=&quot;20300&quot; value=&quot;Slide 6 - &amp;quot;Làm việc nhóm là tất cả cùng làm vì mục đích chung&amp;quot;&quot;/&gt;&lt;property id=&quot;20307&quot; value=&quot;266&quot;/&gt;&lt;/object&gt;&lt;object type=&quot;3&quot; unique_id=&quot;10010&quot;&gt;&lt;property id=&quot;20148&quot; value=&quot;5&quot;/&gt;&lt;property id=&quot;20300&quot; value=&quot;Slide 7 - &amp;quot;  &amp;quot;&quot;/&gt;&lt;property id=&quot;20307&quot; value=&quot;259&quot;/&gt;&lt;/object&gt;&lt;object type=&quot;3&quot; unique_id=&quot;10011&quot;&gt;&lt;property id=&quot;20148&quot; value=&quot;5&quot;/&gt;&lt;property id=&quot;20300&quot; value=&quot;Slide 8&quot;/&gt;&lt;property id=&quot;20307&quot; value=&quot;269&quot;/&gt;&lt;/object&gt;&lt;object type=&quot;3&quot; unique_id=&quot;10012&quot;&gt;&lt;property id=&quot;20148&quot; value=&quot;5&quot;/&gt;&lt;property id=&quot;20300&quot; value=&quot;Slide 9&quot;/&gt;&lt;property id=&quot;20307&quot; value=&quot;270&quot;/&gt;&lt;/object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theme/theme1.xml><?xml version="1.0" encoding="utf-8"?>
<a:theme xmlns:a="http://schemas.openxmlformats.org/drawingml/2006/main" name="2_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115</Words>
  <Application>Microsoft Office PowerPoint</Application>
  <PresentationFormat>On-screen Show (4:3)</PresentationFormat>
  <Paragraphs>19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2_Introducing PowerPoint 2010</vt:lpstr>
      <vt:lpstr>Aspect</vt:lpstr>
      <vt:lpstr>Introducing PowerPoint 2010</vt:lpstr>
      <vt:lpstr>1_Introducing PowerPoint 2010</vt:lpstr>
      <vt:lpstr>Office Theme</vt:lpstr>
      <vt:lpstr>Slide 1</vt:lpstr>
      <vt:lpstr> Bài hát: “ Lớp chúng ta đoàn kết”.</vt:lpstr>
      <vt:lpstr>Slide 3</vt:lpstr>
      <vt:lpstr>Slide 4</vt:lpstr>
      <vt:lpstr>Hoạt động 1: Trò chơi</vt:lpstr>
      <vt:lpstr>Làm việc nhóm là tất cả cùng làm vì mục đích chung</vt:lpstr>
      <vt:lpstr>  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shop</dc:creator>
  <cp:lastModifiedBy>Asus</cp:lastModifiedBy>
  <cp:revision>30</cp:revision>
  <dcterms:created xsi:type="dcterms:W3CDTF">2017-10-01T13:26:49Z</dcterms:created>
  <dcterms:modified xsi:type="dcterms:W3CDTF">2020-11-26T08:52:30Z</dcterms:modified>
</cp:coreProperties>
</file>