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5" r:id="rId3"/>
    <p:sldId id="289" r:id="rId4"/>
    <p:sldId id="259" r:id="rId5"/>
    <p:sldId id="256" r:id="rId6"/>
    <p:sldId id="290" r:id="rId7"/>
    <p:sldId id="261" r:id="rId8"/>
    <p:sldId id="291" r:id="rId9"/>
    <p:sldId id="270" r:id="rId10"/>
    <p:sldId id="264" r:id="rId11"/>
    <p:sldId id="288" r:id="rId12"/>
    <p:sldId id="292" r:id="rId13"/>
    <p:sldId id="293" r:id="rId14"/>
    <p:sldId id="271" r:id="rId15"/>
    <p:sldId id="294" r:id="rId16"/>
    <p:sldId id="295" r:id="rId17"/>
    <p:sldId id="296" r:id="rId18"/>
    <p:sldId id="298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  <a:srgbClr val="4CDE53"/>
    <a:srgbClr val="FFE9C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150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1765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3270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133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4342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0982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9667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3942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2549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9612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2670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57735"/>
            <a:ext cx="7696200" cy="5638800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1295400"/>
            <a:ext cx="4724400" cy="761999"/>
          </a:xfrm>
        </p:spPr>
        <p:txBody>
          <a:bodyPr>
            <a:prstTxWarp prst="textPlain">
              <a:avLst/>
            </a:prstTxWarp>
            <a:normAutofit lnSpcReduction="10000"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4278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610600" cy="1828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828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97248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267" y="152400"/>
            <a:ext cx="5197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HOẠT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ĐỘNG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bệnh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đường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hấp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0" y="2692400"/>
            <a:ext cx="7010400" cy="2133600"/>
          </a:xfrm>
          <a:prstGeom prst="cloudCallout">
            <a:avLst>
              <a:gd name="adj1" fmla="val -64778"/>
              <a:gd name="adj2" fmla="val 783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17801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/>
        </p:blipFill>
        <p:spPr bwMode="auto">
          <a:xfrm>
            <a:off x="4648200" y="304800"/>
            <a:ext cx="4480892" cy="319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/>
        </p:blipFill>
        <p:spPr bwMode="auto">
          <a:xfrm>
            <a:off x="1" y="304801"/>
            <a:ext cx="4127499" cy="308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2700" y="2586579"/>
            <a:ext cx="609600" cy="67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800600" y="2599279"/>
            <a:ext cx="609600" cy="67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3449040"/>
            <a:ext cx="4221646" cy="3396260"/>
            <a:chOff x="2362200" y="3449040"/>
            <a:chExt cx="4221646" cy="33962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449040"/>
              <a:ext cx="4221646" cy="339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514600" y="6019800"/>
              <a:ext cx="609600" cy="677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49744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639694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295400" y="1066800"/>
            <a:ext cx="7162800" cy="2844800"/>
          </a:xfrm>
          <a:prstGeom prst="cloudCallout">
            <a:avLst>
              <a:gd name="adj1" fmla="val -62473"/>
              <a:gd name="adj2" fmla="val 3953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83155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8077200" cy="50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8525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itchFamily="18" charset="0"/>
                <a:ea typeface="Tahoma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830901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45452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760" y="1574800"/>
            <a:ext cx="8763000" cy="2438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BỆNH ĐƯỜNG HÔ HẤP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240" y="2057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TỰ NHIÊN – XÃ HỘI</a:t>
            </a:r>
            <a:endParaRPr lang="en-US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14400" y="947707"/>
            <a:ext cx="7467600" cy="65249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468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03300" y="3048000"/>
            <a:ext cx="5549900" cy="2933700"/>
          </a:xfrm>
          <a:prstGeom prst="cloudCallout">
            <a:avLst>
              <a:gd name="adj1" fmla="val 87477"/>
              <a:gd name="adj2" fmla="val 9470"/>
            </a:avLst>
          </a:prstGeom>
          <a:solidFill>
            <a:srgbClr val="4CD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alt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09600" y="3657600"/>
            <a:ext cx="541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200" b="1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HOẠT ĐỘNG 1: 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bệnh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hấp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0519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0661" y="1015425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Mũi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4215825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phải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926" y="2438400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Khí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215825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Phế</a:t>
            </a:r>
            <a:r>
              <a:rPr lang="en-US" sz="3200" b="1" dirty="0" smtClean="0"/>
              <a:t>́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78767" y="30728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trái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1143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1</a:t>
            </a:r>
            <a:endParaRPr lang="en-US" sz="2400" b="1" i="1" dirty="0"/>
          </a:p>
        </p:txBody>
      </p:sp>
      <p:sp>
        <p:nvSpPr>
          <p:cNvPr id="14" name="Oval 13"/>
          <p:cNvSpPr/>
          <p:nvPr/>
        </p:nvSpPr>
        <p:spPr>
          <a:xfrm>
            <a:off x="2133600" y="3810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3</a:t>
            </a:r>
            <a:endParaRPr lang="en-US" sz="2400" b="1" i="1" dirty="0"/>
          </a:p>
        </p:txBody>
      </p:sp>
      <p:sp>
        <p:nvSpPr>
          <p:cNvPr id="15" name="Oval 14"/>
          <p:cNvSpPr/>
          <p:nvPr/>
        </p:nvSpPr>
        <p:spPr>
          <a:xfrm>
            <a:off x="2133600" y="2514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2</a:t>
            </a:r>
            <a:endParaRPr lang="en-US" sz="2400" b="1" i="1" dirty="0"/>
          </a:p>
        </p:txBody>
      </p:sp>
      <p:sp>
        <p:nvSpPr>
          <p:cNvPr id="16" name="Oval 15"/>
          <p:cNvSpPr/>
          <p:nvPr/>
        </p:nvSpPr>
        <p:spPr>
          <a:xfrm>
            <a:off x="6248400" y="42672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5</a:t>
            </a:r>
            <a:endParaRPr lang="en-US" sz="2400" b="1" i="1" dirty="0"/>
          </a:p>
        </p:txBody>
      </p:sp>
      <p:sp>
        <p:nvSpPr>
          <p:cNvPr id="17" name="Oval 16"/>
          <p:cNvSpPr/>
          <p:nvPr/>
        </p:nvSpPr>
        <p:spPr>
          <a:xfrm>
            <a:off x="6400800" y="32004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4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73308979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200400" y="267038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" y="-63786"/>
            <a:ext cx="173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39713" y="152400"/>
            <a:ext cx="87518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7938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247182" y="1674167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5019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5908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0861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35941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4093815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45720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" y="566033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56682" y="816412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5928937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00"/>
            <a:ext cx="4495800" cy="32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423" y="228600"/>
            <a:ext cx="794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hấp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601374" y="874931"/>
            <a:ext cx="45426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/>
        </p:blipFill>
        <p:spPr bwMode="auto">
          <a:xfrm>
            <a:off x="0" y="838200"/>
            <a:ext cx="4495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1" y="36576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2971800"/>
            <a:ext cx="21336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họng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6197025"/>
            <a:ext cx="28194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6248400"/>
            <a:ext cx="19812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phổi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2920425"/>
            <a:ext cx="19812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mũi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36646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1832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457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guyên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bệnh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đường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hô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hấp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219200" y="3733800"/>
            <a:ext cx="7924800" cy="2133600"/>
          </a:xfrm>
          <a:prstGeom prst="cloudCallout">
            <a:avLst>
              <a:gd name="adj1" fmla="val -64778"/>
              <a:gd name="adj2" fmla="val 78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3267" y="152400"/>
            <a:ext cx="5197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HOẠT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ĐỘNG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8073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2" y="0"/>
            <a:ext cx="5663821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3989737" y="3037114"/>
            <a:ext cx="5154263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2590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3962400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52884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488</Words>
  <Application>Microsoft Office PowerPoint</Application>
  <PresentationFormat>On-screen Show (4:3)</PresentationFormat>
  <Paragraphs>82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Slipstream</vt:lpstr>
      <vt:lpstr>1. Tập thở buổi sáng có lợi ích gì?  2. Để giữ vệ sinh cơ quan hô hấp em cần làm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Em đã bao giờ bị ho hoặc đau họng chưa?     Hãy nói cảm giác của em khi bị ho hoặc đau họng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admin</cp:lastModifiedBy>
  <cp:revision>106</cp:revision>
  <dcterms:created xsi:type="dcterms:W3CDTF">2014-12-04T18:13:53Z</dcterms:created>
  <dcterms:modified xsi:type="dcterms:W3CDTF">2021-09-10T14:18:23Z</dcterms:modified>
</cp:coreProperties>
</file>