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3" r:id="rId2"/>
    <p:sldMasterId id="2147483686" r:id="rId3"/>
    <p:sldMasterId id="2147483699" r:id="rId4"/>
    <p:sldMasterId id="2147483711" r:id="rId5"/>
    <p:sldMasterId id="2147483723" r:id="rId6"/>
  </p:sldMasterIdLst>
  <p:notesMasterIdLst>
    <p:notesMasterId r:id="rId20"/>
  </p:notesMasterIdLst>
  <p:sldIdLst>
    <p:sldId id="367" r:id="rId7"/>
    <p:sldId id="373" r:id="rId8"/>
    <p:sldId id="356" r:id="rId9"/>
    <p:sldId id="352" r:id="rId10"/>
    <p:sldId id="371" r:id="rId11"/>
    <p:sldId id="357" r:id="rId12"/>
    <p:sldId id="374" r:id="rId13"/>
    <p:sldId id="335" r:id="rId14"/>
    <p:sldId id="323" r:id="rId15"/>
    <p:sldId id="358" r:id="rId16"/>
    <p:sldId id="369" r:id="rId17"/>
    <p:sldId id="370" r:id="rId18"/>
    <p:sldId id="37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CCFF"/>
    <a:srgbClr val="FF99CC"/>
    <a:srgbClr val="B44BC5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>
        <p:scale>
          <a:sx n="100" d="100"/>
          <a:sy n="100" d="100"/>
        </p:scale>
        <p:origin x="-72" y="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11/9/2021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971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358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11/9/2021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104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35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491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963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02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361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34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282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94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098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11/9/2021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85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113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11/9/2021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048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6200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72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3167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216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241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000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8772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862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3301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4464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493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03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456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1890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1470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108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745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4972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760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739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9793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67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3840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396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0956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182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493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6311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9130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809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3257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76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378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3785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3832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0393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8395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2211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7672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66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4466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24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47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947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255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715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F5DC8FC-88E1-4B22-A46C-2F3B802807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7D94C6C-D059-4332-AF1D-6AE37FF677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49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4.png"/><Relationship Id="rId7" Type="http://schemas.openxmlformats.org/officeDocument/2006/relationships/image" Target="../media/image4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9.png"/><Relationship Id="rId7" Type="http://schemas.openxmlformats.org/officeDocument/2006/relationships/image" Target="../media/image5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21.png"/><Relationship Id="rId4" Type="http://schemas.openxmlformats.org/officeDocument/2006/relationships/image" Target="../media/image13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361210993514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286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2" name="Picture 10" descr="86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76800"/>
            <a:ext cx="1295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4" name="Picture 12" descr="hjkhj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3362325"/>
            <a:ext cx="7620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5" name="Picture 13" descr="hjkhj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7620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6" name="Picture 14" descr="hjkhj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733800"/>
            <a:ext cx="7620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9" name="Picture 17" descr="valentine6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0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10" name="Picture 18" descr="Copy of 4657b97a329df7758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8150"/>
            <a:ext cx="9144000" cy="15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14" name="Text Box 9"/>
          <p:cNvSpPr txBox="1">
            <a:spLocks noChangeArrowheads="1"/>
          </p:cNvSpPr>
          <p:nvPr/>
        </p:nvSpPr>
        <p:spPr bwMode="auto">
          <a:xfrm>
            <a:off x="0" y="228600"/>
            <a:ext cx="883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</a:rPr>
              <a:t>TRƯỜNG</a:t>
            </a:r>
            <a:r>
              <a:rPr lang="en-US" altLang="en-US" sz="3600" dirty="0">
                <a:solidFill>
                  <a:srgbClr val="FF5050"/>
                </a:solidFill>
                <a:latin typeface="Times New Roman" pitchFamily="18" charset="0"/>
              </a:rPr>
              <a:t> 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</a:rPr>
              <a:t>TIỂU HỌC 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itchFamily="18" charset="0"/>
              </a:rPr>
              <a:t>THỐNG KÊNH</a:t>
            </a:r>
            <a:endParaRPr lang="en-US" altLang="en-US" sz="36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3815" name="WordArt 11"/>
          <p:cNvSpPr>
            <a:spLocks noChangeArrowheads="1" noChangeShapeType="1" noTextEdit="1"/>
          </p:cNvSpPr>
          <p:nvPr/>
        </p:nvSpPr>
        <p:spPr bwMode="auto">
          <a:xfrm>
            <a:off x="914400" y="1295400"/>
            <a:ext cx="729615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CHÀO MỪNG CÁC THẦY CÔ GIÁO</a:t>
            </a:r>
          </a:p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VỀ DỰ 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GIỜ 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LỚP 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:1C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MÔN: TOÁN</a:t>
            </a:r>
          </a:p>
        </p:txBody>
      </p:sp>
      <p:sp>
        <p:nvSpPr>
          <p:cNvPr id="33816" name="Text Box 9"/>
          <p:cNvSpPr txBox="1">
            <a:spLocks noChangeArrowheads="1"/>
          </p:cNvSpPr>
          <p:nvPr/>
        </p:nvSpPr>
        <p:spPr bwMode="auto">
          <a:xfrm>
            <a:off x="288131" y="4876800"/>
            <a:ext cx="87582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i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alt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itchFamily="18" charset="0"/>
              </a:rPr>
              <a:t>thực</a:t>
            </a:r>
            <a:r>
              <a:rPr lang="en-US" alt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itchFamily="18" charset="0"/>
              </a:rPr>
              <a:t>hiện</a:t>
            </a:r>
            <a:r>
              <a:rPr lang="en-US" altLang="en-US" sz="3600" i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altLang="en-US" sz="3600" i="1" dirty="0" err="1" smtClean="0">
                <a:solidFill>
                  <a:srgbClr val="0000FF"/>
                </a:solidFill>
                <a:latin typeface="Times New Roman" pitchFamily="18" charset="0"/>
              </a:rPr>
              <a:t>Nguyễn</a:t>
            </a:r>
            <a:r>
              <a:rPr lang="en-US" altLang="en-US" sz="3600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i="1" dirty="0" err="1" smtClean="0">
                <a:solidFill>
                  <a:srgbClr val="0000FF"/>
                </a:solidFill>
                <a:latin typeface="Times New Roman" pitchFamily="18" charset="0"/>
              </a:rPr>
              <a:t>Thị</a:t>
            </a:r>
            <a:r>
              <a:rPr lang="en-US" altLang="en-US" sz="3600" i="1" dirty="0" smtClean="0">
                <a:solidFill>
                  <a:srgbClr val="0000FF"/>
                </a:solidFill>
                <a:latin typeface="Times New Roman" pitchFamily="18" charset="0"/>
              </a:rPr>
              <a:t> Mai</a:t>
            </a:r>
            <a:endParaRPr lang="en-US" altLang="en-US" sz="3600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56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4" grpId="0"/>
      <p:bldP spid="33815" grpId="0"/>
      <p:bldP spid="338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08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5925"/>
            <a:ext cx="13620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6975"/>
            <a:ext cx="6810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5495925"/>
            <a:ext cx="27622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2200275"/>
            <a:ext cx="7991476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76345"/>
              </p:ext>
            </p:extLst>
          </p:nvPr>
        </p:nvGraphicFramePr>
        <p:xfrm>
          <a:off x="4783931" y="5568223"/>
          <a:ext cx="700088" cy="822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/>
              </a:tblGrid>
              <a:tr h="804001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621791"/>
              </p:ext>
            </p:extLst>
          </p:nvPr>
        </p:nvGraphicFramePr>
        <p:xfrm>
          <a:off x="5732623" y="5524500"/>
          <a:ext cx="700088" cy="822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kumimoji="0" lang="en-US" sz="48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</a:t>
                      </a:r>
                      <a:endParaRPr kumimoji="0" lang="en-US" sz="48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08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2900362"/>
            <a:ext cx="471488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15621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609850"/>
            <a:ext cx="2476500" cy="239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47" y="5162550"/>
            <a:ext cx="11049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5162549"/>
            <a:ext cx="628650" cy="138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2609850"/>
            <a:ext cx="2686050" cy="239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2609850"/>
            <a:ext cx="2514599" cy="239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3" y="5324474"/>
            <a:ext cx="1981200" cy="121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899" y="5324473"/>
            <a:ext cx="2000250" cy="121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030343"/>
              </p:ext>
            </p:extLst>
          </p:nvPr>
        </p:nvGraphicFramePr>
        <p:xfrm>
          <a:off x="4962525" y="5422104"/>
          <a:ext cx="700088" cy="102393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/>
              </a:tblGrid>
              <a:tr h="1023939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970455"/>
              </p:ext>
            </p:extLst>
          </p:nvPr>
        </p:nvGraphicFramePr>
        <p:xfrm>
          <a:off x="8043861" y="5391150"/>
          <a:ext cx="700088" cy="975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/>
              </a:tblGrid>
              <a:tr h="97536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94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08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156210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7950"/>
            <a:ext cx="6096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52725"/>
            <a:ext cx="2214562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2" y="2752726"/>
            <a:ext cx="221932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2752725"/>
            <a:ext cx="2328862" cy="226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5357812"/>
            <a:ext cx="1857375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2" y="5357813"/>
            <a:ext cx="1933575" cy="1328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031" y="5357813"/>
            <a:ext cx="1914525" cy="1328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618618"/>
              </p:ext>
            </p:extLst>
          </p:nvPr>
        </p:nvGraphicFramePr>
        <p:xfrm>
          <a:off x="4724399" y="5443538"/>
          <a:ext cx="700088" cy="10715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/>
              </a:tblGrid>
              <a:tr h="1071562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687334"/>
              </p:ext>
            </p:extLst>
          </p:nvPr>
        </p:nvGraphicFramePr>
        <p:xfrm>
          <a:off x="1304925" y="5410200"/>
          <a:ext cx="700088" cy="10286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/>
              </a:tblGrid>
              <a:tr h="1028699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414510"/>
              </p:ext>
            </p:extLst>
          </p:nvPr>
        </p:nvGraphicFramePr>
        <p:xfrm>
          <a:off x="7941468" y="5457825"/>
          <a:ext cx="700088" cy="10382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/>
              </a:tblGrid>
              <a:tr h="1038225">
                <a:tc>
                  <a:txBody>
                    <a:bodyPr/>
                    <a:lstStyle/>
                    <a:p>
                      <a:pPr algn="ctr"/>
                      <a:r>
                        <a:rPr kumimoji="0" lang="en-US" sz="4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077065"/>
              </p:ext>
            </p:extLst>
          </p:nvPr>
        </p:nvGraphicFramePr>
        <p:xfrm>
          <a:off x="7324725" y="3133725"/>
          <a:ext cx="876300" cy="8572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76300"/>
              </a:tblGrid>
              <a:tr h="85725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4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US" sz="4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718970"/>
              </p:ext>
            </p:extLst>
          </p:nvPr>
        </p:nvGraphicFramePr>
        <p:xfrm>
          <a:off x="4210050" y="3093243"/>
          <a:ext cx="835817" cy="822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35817"/>
              </a:tblGrid>
              <a:tr h="792957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4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endParaRPr kumimoji="0" lang="en-US" sz="4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148590"/>
              </p:ext>
            </p:extLst>
          </p:nvPr>
        </p:nvGraphicFramePr>
        <p:xfrm>
          <a:off x="1313259" y="3143250"/>
          <a:ext cx="807244" cy="822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07244"/>
              </a:tblGrid>
              <a:tr h="742951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</a:rPr>
                        <a:t>2 </a:t>
                      </a:r>
                      <a:endParaRPr lang="en-US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62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66447" y="1697687"/>
            <a:ext cx="661110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400"/>
            <a:r>
              <a:rPr lang="en-US" sz="4800" b="1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</a:t>
            </a:r>
            <a:r>
              <a:rPr lang="en-US" sz="5400" b="1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ÂN THÀNH CẢM </a:t>
            </a:r>
            <a:r>
              <a:rPr lang="en-US" sz="4800" b="1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ƠN</a:t>
            </a:r>
          </a:p>
          <a:p>
            <a:pPr algn="ctr" defTabSz="914400"/>
            <a:r>
              <a:rPr lang="en-US" sz="4800" b="1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QUÝ THẦY CÔ VÀ CÁC EM</a:t>
            </a:r>
          </a:p>
          <a:p>
            <a:pPr algn="ctr" defTabSz="914400"/>
            <a:endParaRPr lang="en-US" sz="4800" b="1" dirty="0">
              <a:ln w="11430"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369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1"/>
          <a:stretch>
            <a:fillRect/>
          </a:stretch>
        </p:blipFill>
        <p:spPr>
          <a:xfrm>
            <a:off x="22900" y="0"/>
            <a:ext cx="9088916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438400" y="838200"/>
            <a:ext cx="4495800" cy="259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603" y="1676400"/>
            <a:ext cx="54857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n-US" sz="9600" b="1" dirty="0" smtClean="0">
                <a:ln w="10541" cmpd="sng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Khởi động</a:t>
            </a:r>
            <a:endParaRPr lang="en-US" sz="9600" b="1" dirty="0">
              <a:ln w="10541" cmpd="sng">
                <a:solidFill>
                  <a:srgbClr val="C0504D">
                    <a:lumMod val="75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27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09950"/>
            <a:ext cx="29718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52575"/>
            <a:ext cx="4524376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6" y="2066924"/>
            <a:ext cx="3533774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9718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061" y="461962"/>
            <a:ext cx="39814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9718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1" y="1257301"/>
            <a:ext cx="3686176" cy="233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7" y="1257301"/>
            <a:ext cx="3933825" cy="233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342861" y="3832735"/>
            <a:ext cx="809300" cy="12848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95825" y="3784545"/>
            <a:ext cx="685800" cy="1330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67624" y="3743377"/>
            <a:ext cx="685800" cy="13715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2781299" y="3795086"/>
            <a:ext cx="10953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" name="Rectangle 2"/>
          <p:cNvSpPr/>
          <p:nvPr/>
        </p:nvSpPr>
        <p:spPr>
          <a:xfrm>
            <a:off x="5848349" y="3782493"/>
            <a:ext cx="11810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899" y="5291137"/>
            <a:ext cx="42767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09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9718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838325"/>
            <a:ext cx="2109789" cy="169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9" y="1838325"/>
            <a:ext cx="4872036" cy="169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081251" y="3794187"/>
            <a:ext cx="809300" cy="20541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6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19475" y="3771892"/>
            <a:ext cx="685800" cy="207645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66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4299" y="4076692"/>
            <a:ext cx="6289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66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36874" y="4163462"/>
            <a:ext cx="72808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66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95977" y="3831364"/>
            <a:ext cx="685800" cy="201698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66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9718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4276727"/>
            <a:ext cx="1590675" cy="139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2171701"/>
            <a:ext cx="2771775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2171702"/>
            <a:ext cx="2676524" cy="110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7" y="4276726"/>
            <a:ext cx="3676651" cy="139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6" y="3346847"/>
            <a:ext cx="2200275" cy="83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3346846"/>
            <a:ext cx="1404937" cy="83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276727"/>
            <a:ext cx="1704974" cy="131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3" y="4276725"/>
            <a:ext cx="1181101" cy="131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80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08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3" y="1400175"/>
            <a:ext cx="2076451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2581273"/>
            <a:ext cx="3333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133597"/>
            <a:ext cx="857249" cy="157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133597"/>
            <a:ext cx="838200" cy="157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2447925"/>
            <a:ext cx="18288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" y="3906538"/>
            <a:ext cx="4238626" cy="21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600200"/>
            <a:ext cx="4233863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699" y="3963259"/>
            <a:ext cx="4195763" cy="205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3597599" y="2581273"/>
            <a:ext cx="517202" cy="830997"/>
          </a:xfrm>
          <a:prstGeom prst="rect">
            <a:avLst/>
          </a:prstGeom>
          <a:solidFill>
            <a:schemeClr val="accent6"/>
          </a:solidFill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800" b="1" dirty="0" smtClean="0">
                <a:solidFill>
                  <a:srgbClr val="FF0000"/>
                </a:solidFill>
                <a:latin typeface="AvantGarde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8341049" y="4774751"/>
            <a:ext cx="517202" cy="830997"/>
          </a:xfrm>
          <a:prstGeom prst="rect">
            <a:avLst/>
          </a:prstGeom>
          <a:solidFill>
            <a:schemeClr val="accent5"/>
          </a:solidFill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800" b="1" dirty="0">
                <a:solidFill>
                  <a:srgbClr val="FF0000"/>
                </a:solidFill>
                <a:latin typeface="AvantGarde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8341049" y="2369847"/>
            <a:ext cx="517202" cy="830997"/>
          </a:xfrm>
          <a:prstGeom prst="rect">
            <a:avLst/>
          </a:prstGeom>
          <a:solidFill>
            <a:schemeClr val="accent6"/>
          </a:solidFill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800" b="1" dirty="0" smtClean="0">
                <a:solidFill>
                  <a:srgbClr val="FF0000"/>
                </a:solidFill>
                <a:latin typeface="AvantGarde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3662365" y="4803755"/>
            <a:ext cx="495299" cy="830997"/>
          </a:xfrm>
          <a:prstGeom prst="rect">
            <a:avLst/>
          </a:prstGeom>
          <a:solidFill>
            <a:schemeClr val="accent6"/>
          </a:solidFill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800" b="1" dirty="0">
                <a:solidFill>
                  <a:srgbClr val="FF0000"/>
                </a:solidFill>
                <a:latin typeface="AvantGarde"/>
                <a:cs typeface="Times New Roman" panose="02020603050405020304" pitchFamily="18" charset="0"/>
              </a:rPr>
              <a:t>4</a:t>
            </a:r>
            <a:endParaRPr lang="en-US" altLang="en-US" sz="4800" b="1" dirty="0">
              <a:solidFill>
                <a:srgbClr val="FF0000"/>
              </a:solidFill>
              <a:latin typeface="AvantGarde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08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524000"/>
            <a:ext cx="19716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1119"/>
            <a:ext cx="533400" cy="60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28850"/>
            <a:ext cx="4114799" cy="256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2228851"/>
            <a:ext cx="4038601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053013"/>
            <a:ext cx="3062287" cy="133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424209"/>
              </p:ext>
            </p:extLst>
          </p:nvPr>
        </p:nvGraphicFramePr>
        <p:xfrm>
          <a:off x="5105399" y="5226844"/>
          <a:ext cx="700088" cy="9072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/>
              </a:tblGrid>
              <a:tr h="907256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48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sz="48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28998"/>
              </p:ext>
            </p:extLst>
          </p:nvPr>
        </p:nvGraphicFramePr>
        <p:xfrm>
          <a:off x="4000499" y="5191125"/>
          <a:ext cx="700088" cy="10620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/>
              </a:tblGrid>
              <a:tr h="1062038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4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65</Words>
  <Application>Microsoft Office PowerPoint</Application>
  <PresentationFormat>On-screen Show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Flow</vt:lpstr>
      <vt:lpstr>1_Flow</vt:lpstr>
      <vt:lpstr>2_Flow</vt:lpstr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This PC</cp:lastModifiedBy>
  <cp:revision>248</cp:revision>
  <dcterms:created xsi:type="dcterms:W3CDTF">2020-08-07T01:41:00Z</dcterms:created>
  <dcterms:modified xsi:type="dcterms:W3CDTF">2021-11-08T22:46:16Z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