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FF3399"/>
    <a:srgbClr val="FF99FF"/>
    <a:srgbClr val="FF6600"/>
    <a:srgbClr val="00FFFF"/>
    <a:srgbClr val="00CC00"/>
    <a:srgbClr val="00CCFF"/>
    <a:srgbClr val="006600"/>
    <a:srgbClr val="FF0000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4E2E-B1B3-451B-855B-8F87B4C73E42}" type="datetimeFigureOut">
              <a:rPr lang="en-US" smtClean="0"/>
              <a:t>28/10/2021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DE45-26BE-4D69-996B-5EA53A8F2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4E2E-B1B3-451B-855B-8F87B4C73E42}" type="datetimeFigureOut">
              <a:rPr lang="en-US" smtClean="0"/>
              <a:t>28/10/2021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DE45-26BE-4D69-996B-5EA53A8F2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4E2E-B1B3-451B-855B-8F87B4C73E42}" type="datetimeFigureOut">
              <a:rPr lang="en-US" smtClean="0"/>
              <a:t>28/10/2021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DE45-26BE-4D69-996B-5EA53A8F2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4E2E-B1B3-451B-855B-8F87B4C73E42}" type="datetimeFigureOut">
              <a:rPr lang="en-US" smtClean="0"/>
              <a:t>28/10/2021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DE45-26BE-4D69-996B-5EA53A8F2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4E2E-B1B3-451B-855B-8F87B4C73E42}" type="datetimeFigureOut">
              <a:rPr lang="en-US" smtClean="0"/>
              <a:t>28/10/2021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DE45-26BE-4D69-996B-5EA53A8F2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4E2E-B1B3-451B-855B-8F87B4C73E42}" type="datetimeFigureOut">
              <a:rPr lang="en-US" smtClean="0"/>
              <a:t>28/10/2021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DE45-26BE-4D69-996B-5EA53A8F2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4E2E-B1B3-451B-855B-8F87B4C73E42}" type="datetimeFigureOut">
              <a:rPr lang="en-US" smtClean="0"/>
              <a:t>28/10/2021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DE45-26BE-4D69-996B-5EA53A8F2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4E2E-B1B3-451B-855B-8F87B4C73E42}" type="datetimeFigureOut">
              <a:rPr lang="en-US" smtClean="0"/>
              <a:t>28/10/2021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DE45-26BE-4D69-996B-5EA53A8F2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4E2E-B1B3-451B-855B-8F87B4C73E42}" type="datetimeFigureOut">
              <a:rPr lang="en-US" smtClean="0"/>
              <a:t>28/10/2021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DE45-26BE-4D69-996B-5EA53A8F2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4E2E-B1B3-451B-855B-8F87B4C73E42}" type="datetimeFigureOut">
              <a:rPr lang="en-US" smtClean="0"/>
              <a:t>28/10/2021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DE45-26BE-4D69-996B-5EA53A8F2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4E2E-B1B3-451B-855B-8F87B4C73E42}" type="datetimeFigureOut">
              <a:rPr lang="en-US" smtClean="0"/>
              <a:t>28/10/2021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DE45-26BE-4D69-996B-5EA53A8F2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34E2E-B1B3-451B-855B-8F87B4C73E42}" type="datetimeFigureOut">
              <a:rPr lang="en-US" smtClean="0"/>
              <a:t>28/10/2021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4DE45-26BE-4D69-996B-5EA53A8F23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52400"/>
            <a:ext cx="728254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52400" y="228600"/>
            <a:ext cx="1229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smtClean="0">
                <a:latin typeface="HP-211" pitchFamily="34" charset="0"/>
                <a:cs typeface="Times New Roman" pitchFamily="18" charset="0"/>
              </a:rPr>
              <a:t>Bài 1.</a:t>
            </a:r>
            <a:r>
              <a:rPr lang="en-US" sz="2800" smtClean="0">
                <a:latin typeface="HP-211" pitchFamily="34" charset="0"/>
                <a:cs typeface="Times New Roman" pitchFamily="18" charset="0"/>
              </a:rPr>
              <a:t> </a:t>
            </a:r>
            <a:endParaRPr lang="en-US" sz="2800">
              <a:latin typeface="HP-211" pitchFamily="34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62200" y="5257800"/>
            <a:ext cx="609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200400" y="5257800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6019800"/>
            <a:ext cx="609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00400" y="60198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05400" y="5257800"/>
            <a:ext cx="609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5943600" y="5257800"/>
            <a:ext cx="755904" cy="60960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05400" y="6019800"/>
            <a:ext cx="609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43600" y="6019800"/>
            <a:ext cx="990600" cy="6096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62200" y="5257800"/>
            <a:ext cx="609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5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62200" y="6019800"/>
            <a:ext cx="609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5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05400" y="5257800"/>
            <a:ext cx="609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5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05400" y="6019800"/>
            <a:ext cx="609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5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00400" y="5181600"/>
            <a:ext cx="609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51690"/>
            <a:ext cx="4953000" cy="502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1529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smtClean="0">
                <a:latin typeface="HP-211" pitchFamily="34" charset="0"/>
                <a:cs typeface="Times New Roman" pitchFamily="18" charset="0"/>
              </a:rPr>
              <a:t>Bài 2.</a:t>
            </a:r>
            <a:r>
              <a:rPr lang="en-US" sz="3600" smtClean="0">
                <a:latin typeface="HP-211" pitchFamily="34" charset="0"/>
                <a:cs typeface="Times New Roman" pitchFamily="18" charset="0"/>
              </a:rPr>
              <a:t> </a:t>
            </a:r>
            <a:endParaRPr lang="en-US" sz="3600">
              <a:latin typeface="HP-211" pitchFamily="34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5181600"/>
            <a:ext cx="609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5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4191000" y="5181600"/>
            <a:ext cx="755904" cy="60960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67200" y="60198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00400" y="6019800"/>
            <a:ext cx="609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4191000" y="381000"/>
            <a:ext cx="1060704" cy="914400"/>
          </a:xfrm>
          <a:prstGeom prst="triangle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3581400" y="1524000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4800600" y="1524000"/>
            <a:ext cx="1060704" cy="914400"/>
          </a:xfrm>
          <a:prstGeom prst="triangle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flipV="1">
            <a:off x="4191000" y="1447800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3505200" y="304800"/>
            <a:ext cx="2438400" cy="2133600"/>
          </a:xfrm>
          <a:prstGeom prst="triangle">
            <a:avLst>
              <a:gd name="adj" fmla="val 50472"/>
            </a:avLst>
          </a:prstGeom>
          <a:noFill/>
          <a:ln w="1143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14800" y="2514600"/>
            <a:ext cx="1143000" cy="1066800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3657600"/>
            <a:ext cx="1143000" cy="1143000"/>
          </a:xfrm>
          <a:prstGeom prst="rect">
            <a:avLst/>
          </a:prstGeom>
          <a:solidFill>
            <a:srgbClr val="FF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14800" y="3657600"/>
            <a:ext cx="1143000" cy="1143000"/>
          </a:xfrm>
          <a:prstGeom prst="rect">
            <a:avLst/>
          </a:prstGeom>
          <a:solidFill>
            <a:srgbClr val="FF33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34000" y="3657600"/>
            <a:ext cx="1143000" cy="1143000"/>
          </a:xfrm>
          <a:prstGeom prst="rect">
            <a:avLst/>
          </a:prstGeom>
          <a:solidFill>
            <a:srgbClr val="99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00400" y="6019800"/>
            <a:ext cx="609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5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  <p:bldP spid="6" grpId="0" animBg="1"/>
      <p:bldP spid="7" grpId="0" animBg="1"/>
      <p:bldP spid="8" grpId="0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4429125" cy="3561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685799"/>
            <a:ext cx="3657600" cy="2900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810000"/>
            <a:ext cx="3411931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34&quot;&gt;&lt;property id=&quot;20148&quot; value=&quot;5&quot;/&gt;&lt;property id=&quot;20300&quot; value=&quot;Slide 3&quot;/&gt;&lt;property id=&quot;20307&quot; value=&quot;258&quot;/&gt;&lt;/object&gt;&lt;object type=&quot;3&quot; unique_id=&quot;10070&quot;&gt;&lt;property id=&quot;20148&quot; value=&quot;5&quot;/&gt;&lt;property id=&quot;20300&quot; value=&quot;Slide 4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18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10</cp:revision>
  <dcterms:created xsi:type="dcterms:W3CDTF">2021-10-28T13:48:06Z</dcterms:created>
  <dcterms:modified xsi:type="dcterms:W3CDTF">2021-10-28T15:24:56Z</dcterms:modified>
</cp:coreProperties>
</file>