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62" r:id="rId3"/>
    <p:sldId id="280" r:id="rId4"/>
    <p:sldId id="284" r:id="rId5"/>
    <p:sldId id="285" r:id="rId6"/>
    <p:sldId id="265" r:id="rId7"/>
    <p:sldId id="268" r:id="rId8"/>
    <p:sldId id="269" r:id="rId9"/>
    <p:sldId id="264" r:id="rId10"/>
    <p:sldId id="270" r:id="rId11"/>
    <p:sldId id="276" r:id="rId12"/>
    <p:sldId id="271" r:id="rId13"/>
    <p:sldId id="273" r:id="rId14"/>
    <p:sldId id="278" r:id="rId15"/>
    <p:sldId id="279" r:id="rId16"/>
    <p:sldId id="275" r:id="rId17"/>
    <p:sldId id="26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0" autoAdjust="0"/>
    <p:restoredTop sz="94632" autoAdjust="0"/>
  </p:normalViewPr>
  <p:slideViewPr>
    <p:cSldViewPr>
      <p:cViewPr varScale="1">
        <p:scale>
          <a:sx n="62" d="100"/>
          <a:sy n="62" d="100"/>
        </p:scale>
        <p:origin x="-156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66800" y="1676400"/>
            <a:ext cx="7391400" cy="12192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prstTxWarp prst="textArchUp">
              <a:avLst>
                <a:gd name="adj" fmla="val 11157873"/>
              </a:avLst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20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quý</a:t>
            </a:r>
            <a:r>
              <a:rPr lang="en-US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9" descr="7de3fe0c7864bd4f618822c003e8c93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2057400"/>
            <a:ext cx="3581400" cy="3581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43200" y="0"/>
            <a:ext cx="3505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u="sng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5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u="sng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5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u="sng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5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u="sng" dirty="0" err="1" smtClean="0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5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u="sng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5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5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4600" y="457200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16002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43000" y="2209800"/>
            <a:ext cx="6477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- 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Khi ngủ, cơ quan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đặc biệt 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được nghỉ ngơi tốt nhất. Trẻ em càng nhỏ càng cần ngủ nhiều. Từ 10 tuổi trở lên, mỗi người cần ngủ từ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giờ trong một ngày.</a:t>
            </a:r>
            <a:r>
              <a:rPr lang="vi-VN" dirty="0" smtClean="0"/>
              <a:t/>
            </a:r>
            <a:br>
              <a:rPr lang="vi-VN" dirty="0" smtClean="0"/>
            </a:br>
            <a:r>
              <a:rPr lang="vi-VN" dirty="0" smtClean="0"/>
              <a:t/>
            </a:r>
            <a:br>
              <a:rPr lang="vi-VN" dirty="0" smtClean="0"/>
            </a:b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505200" y="22098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…………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72200" y="22098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………....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37845" y="3610918"/>
            <a:ext cx="2616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219200" y="33528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……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81400" y="22098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kinh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48400" y="22098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não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19200" y="33528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7 - 8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Picture 16" descr="8ed935065f770238f1a2ec7617348ab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9400" y="4343400"/>
            <a:ext cx="2514600" cy="2514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3" grpId="0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8200" y="1905000"/>
            <a:ext cx="7391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vi-VN" sz="22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ằ</a:t>
            </a:r>
            <a:r>
              <a:rPr lang="vi-VN" sz="2200" dirty="0" smtClean="0">
                <a:latin typeface="Times New Roman" pitchFamily="18" charset="0"/>
                <a:cs typeface="Times New Roman" pitchFamily="18" charset="0"/>
              </a:rPr>
              <a:t>ng ngày, bạn thức dậy và đi ngủ vào lúc mấy giờ?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2590800"/>
            <a:ext cx="6019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vi-VN" sz="2200" dirty="0" smtClean="0">
                <a:latin typeface="Times New Roman" pitchFamily="18" charset="0"/>
                <a:cs typeface="Times New Roman" pitchFamily="18" charset="0"/>
              </a:rPr>
              <a:t>Bạn đã làm những việc gì trong ngày?</a:t>
            </a:r>
          </a:p>
          <a:p>
            <a:r>
              <a:rPr lang="vi-VN" dirty="0" smtClean="0"/>
              <a:t/>
            </a:r>
            <a:br>
              <a:rPr lang="vi-VN" dirty="0" smtClean="0"/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743200" y="0"/>
            <a:ext cx="3505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u="sng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5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u="sng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5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u="sng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5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u="sng" dirty="0" err="1" smtClean="0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5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u="sng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5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5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4600" y="457200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53340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hằng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990600"/>
            <a:ext cx="7239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u="sng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u="sng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u="sng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u="sng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u="sng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u="sng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04800" y="1752600"/>
          <a:ext cx="4114800" cy="37795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914400"/>
                <a:gridCol w="3200400"/>
              </a:tblGrid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err="1" smtClean="0"/>
                        <a:t>Buổi</a:t>
                      </a:r>
                      <a:endParaRPr lang="en-US" sz="2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err="1" smtClean="0"/>
                        <a:t>Thời</a:t>
                      </a:r>
                      <a:r>
                        <a:rPr lang="en-US" sz="2100" baseline="0" dirty="0" smtClean="0"/>
                        <a:t> </a:t>
                      </a:r>
                      <a:r>
                        <a:rPr lang="en-US" sz="2100" baseline="0" dirty="0" err="1" smtClean="0"/>
                        <a:t>gian</a:t>
                      </a:r>
                      <a:endParaRPr lang="en-US" sz="2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716280">
                <a:tc>
                  <a:txBody>
                    <a:bodyPr/>
                    <a:lstStyle/>
                    <a:p>
                      <a:pPr algn="l"/>
                      <a:r>
                        <a:rPr lang="en-US" sz="2100" dirty="0" err="1" smtClean="0"/>
                        <a:t>Sáng</a:t>
                      </a:r>
                      <a:endParaRPr lang="en-US" sz="2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100" dirty="0" smtClean="0"/>
                        <a:t>6 </a:t>
                      </a:r>
                      <a:r>
                        <a:rPr lang="en-US" sz="2100" dirty="0" err="1" smtClean="0"/>
                        <a:t>giờ</a:t>
                      </a:r>
                      <a:r>
                        <a:rPr lang="en-US" sz="2100" baseline="0" dirty="0" smtClean="0"/>
                        <a:t> </a:t>
                      </a:r>
                      <a:r>
                        <a:rPr lang="en-US" sz="2100" baseline="0" dirty="0" err="1" smtClean="0"/>
                        <a:t>đến</a:t>
                      </a:r>
                      <a:r>
                        <a:rPr lang="en-US" sz="2100" baseline="0" dirty="0" smtClean="0"/>
                        <a:t> 10 </a:t>
                      </a:r>
                      <a:r>
                        <a:rPr lang="en-US" sz="2100" baseline="0" dirty="0" err="1" smtClean="0"/>
                        <a:t>giờ</a:t>
                      </a:r>
                      <a:r>
                        <a:rPr lang="en-US" sz="2100" baseline="0" dirty="0" smtClean="0"/>
                        <a:t> 40 </a:t>
                      </a:r>
                      <a:r>
                        <a:rPr lang="en-US" sz="2100" baseline="0" dirty="0" err="1" smtClean="0"/>
                        <a:t>phút</a:t>
                      </a:r>
                      <a:endParaRPr lang="en-US" sz="2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100" dirty="0" err="1" smtClean="0"/>
                        <a:t>Trưa</a:t>
                      </a:r>
                      <a:endParaRPr lang="en-US" sz="2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100" dirty="0" smtClean="0"/>
                        <a:t>10 </a:t>
                      </a:r>
                      <a:r>
                        <a:rPr lang="en-US" sz="2100" dirty="0" err="1" smtClean="0"/>
                        <a:t>giờ</a:t>
                      </a:r>
                      <a:r>
                        <a:rPr lang="en-US" sz="2100" baseline="0" dirty="0" smtClean="0"/>
                        <a:t> 40 </a:t>
                      </a:r>
                      <a:r>
                        <a:rPr lang="en-US" sz="2100" baseline="0" dirty="0" err="1" smtClean="0"/>
                        <a:t>phút</a:t>
                      </a:r>
                      <a:r>
                        <a:rPr lang="en-US" sz="2100" baseline="0" dirty="0" smtClean="0"/>
                        <a:t> </a:t>
                      </a:r>
                    </a:p>
                    <a:p>
                      <a:pPr algn="l"/>
                      <a:r>
                        <a:rPr lang="en-US" sz="2100" baseline="0" dirty="0" err="1" smtClean="0"/>
                        <a:t>đến</a:t>
                      </a:r>
                      <a:r>
                        <a:rPr lang="en-US" sz="2100" baseline="0" dirty="0" smtClean="0"/>
                        <a:t> 13 </a:t>
                      </a:r>
                      <a:r>
                        <a:rPr lang="en-US" sz="2100" baseline="0" dirty="0" err="1" smtClean="0"/>
                        <a:t>giờ</a:t>
                      </a:r>
                      <a:r>
                        <a:rPr lang="en-US" sz="2100" baseline="0" dirty="0" smtClean="0"/>
                        <a:t> 30 </a:t>
                      </a:r>
                      <a:r>
                        <a:rPr lang="en-US" sz="2100" baseline="0" dirty="0" err="1" smtClean="0"/>
                        <a:t>phút</a:t>
                      </a:r>
                      <a:endParaRPr lang="en-US" sz="2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l"/>
                      <a:r>
                        <a:rPr lang="en-US" sz="2100" dirty="0" err="1" smtClean="0"/>
                        <a:t>Chiều</a:t>
                      </a:r>
                      <a:endParaRPr lang="en-US" sz="2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100" dirty="0" smtClean="0"/>
                        <a:t>13giờ</a:t>
                      </a:r>
                      <a:r>
                        <a:rPr lang="en-US" sz="2100" baseline="0" dirty="0" smtClean="0"/>
                        <a:t> 30 </a:t>
                      </a:r>
                      <a:r>
                        <a:rPr lang="en-US" sz="2100" baseline="0" dirty="0" err="1" smtClean="0"/>
                        <a:t>phút</a:t>
                      </a:r>
                      <a:r>
                        <a:rPr lang="en-US" sz="2100" baseline="0" dirty="0" smtClean="0"/>
                        <a:t> </a:t>
                      </a:r>
                      <a:r>
                        <a:rPr lang="en-US" sz="2100" baseline="0" dirty="0" err="1" smtClean="0"/>
                        <a:t>đến</a:t>
                      </a:r>
                      <a:r>
                        <a:rPr lang="en-US" sz="2100" baseline="0" dirty="0" smtClean="0"/>
                        <a:t> 16giờ10 </a:t>
                      </a:r>
                      <a:r>
                        <a:rPr lang="en-US" sz="2100" baseline="0" dirty="0" err="1" smtClean="0"/>
                        <a:t>phút</a:t>
                      </a:r>
                      <a:endParaRPr lang="en-US" sz="2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77240">
                <a:tc>
                  <a:txBody>
                    <a:bodyPr/>
                    <a:lstStyle/>
                    <a:p>
                      <a:pPr algn="l"/>
                      <a:r>
                        <a:rPr lang="en-US" sz="2100" dirty="0" err="1" smtClean="0"/>
                        <a:t>Tối</a:t>
                      </a:r>
                      <a:endParaRPr lang="en-US" sz="2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100" dirty="0" smtClean="0"/>
                        <a:t>16 </a:t>
                      </a:r>
                      <a:r>
                        <a:rPr lang="en-US" sz="2100" dirty="0" err="1" smtClean="0"/>
                        <a:t>giờ</a:t>
                      </a:r>
                      <a:r>
                        <a:rPr lang="en-US" sz="2100" baseline="0" dirty="0" smtClean="0"/>
                        <a:t> </a:t>
                      </a:r>
                      <a:r>
                        <a:rPr lang="en-US" sz="2100" baseline="0" dirty="0" err="1" smtClean="0"/>
                        <a:t>đến</a:t>
                      </a:r>
                      <a:r>
                        <a:rPr lang="en-US" sz="2100" baseline="0" dirty="0" smtClean="0"/>
                        <a:t> 21 </a:t>
                      </a:r>
                      <a:r>
                        <a:rPr lang="en-US" sz="2100" baseline="0" dirty="0" err="1" smtClean="0"/>
                        <a:t>giờ</a:t>
                      </a:r>
                      <a:endParaRPr lang="en-US" sz="2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100" dirty="0" err="1" smtClean="0"/>
                        <a:t>Đêm</a:t>
                      </a:r>
                      <a:endParaRPr lang="en-US" sz="2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100" dirty="0" smtClean="0"/>
                        <a:t>21 </a:t>
                      </a:r>
                      <a:r>
                        <a:rPr lang="en-US" sz="2100" dirty="0" err="1" smtClean="0"/>
                        <a:t>giờ</a:t>
                      </a:r>
                      <a:endParaRPr lang="en-US" sz="2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724400" y="1752600"/>
          <a:ext cx="4114800" cy="37483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114800"/>
              </a:tblGrid>
              <a:tr h="415527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err="1" smtClean="0"/>
                        <a:t>Công</a:t>
                      </a:r>
                      <a:r>
                        <a:rPr lang="en-US" sz="2100" baseline="0" dirty="0" smtClean="0"/>
                        <a:t> </a:t>
                      </a:r>
                      <a:r>
                        <a:rPr lang="en-US" sz="2100" baseline="0" dirty="0" err="1" smtClean="0"/>
                        <a:t>việc</a:t>
                      </a:r>
                      <a:r>
                        <a:rPr lang="en-US" sz="2100" baseline="0" dirty="0" smtClean="0"/>
                        <a:t> </a:t>
                      </a:r>
                      <a:r>
                        <a:rPr lang="en-US" sz="2100" baseline="0" dirty="0" err="1" smtClean="0"/>
                        <a:t>và</a:t>
                      </a:r>
                      <a:r>
                        <a:rPr lang="en-US" sz="2100" baseline="0" dirty="0" smtClean="0"/>
                        <a:t> </a:t>
                      </a:r>
                      <a:r>
                        <a:rPr lang="en-US" sz="2100" baseline="0" dirty="0" err="1" smtClean="0"/>
                        <a:t>hoạt</a:t>
                      </a:r>
                      <a:r>
                        <a:rPr lang="en-US" sz="2100" baseline="0" dirty="0" smtClean="0"/>
                        <a:t> </a:t>
                      </a:r>
                      <a:r>
                        <a:rPr lang="en-US" sz="2100" baseline="0" dirty="0" err="1" smtClean="0"/>
                        <a:t>động</a:t>
                      </a:r>
                      <a:endParaRPr lang="en-US" sz="2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baseline="0" dirty="0" err="1" smtClean="0"/>
                        <a:t>Về</a:t>
                      </a:r>
                      <a:r>
                        <a:rPr lang="en-US" sz="2100" baseline="0" dirty="0" smtClean="0"/>
                        <a:t> </a:t>
                      </a:r>
                      <a:r>
                        <a:rPr lang="en-US" sz="2100" baseline="0" dirty="0" err="1" smtClean="0"/>
                        <a:t>nhà</a:t>
                      </a:r>
                      <a:r>
                        <a:rPr lang="en-US" sz="2100" baseline="0" dirty="0" smtClean="0"/>
                        <a:t> </a:t>
                      </a:r>
                      <a:r>
                        <a:rPr lang="en-US" sz="2100" baseline="0" dirty="0" err="1" smtClean="0"/>
                        <a:t>nấu</a:t>
                      </a:r>
                      <a:r>
                        <a:rPr lang="en-US" sz="2100" baseline="0" dirty="0" smtClean="0"/>
                        <a:t> </a:t>
                      </a:r>
                      <a:r>
                        <a:rPr lang="en-US" sz="2100" baseline="0" dirty="0" err="1" smtClean="0"/>
                        <a:t>thức</a:t>
                      </a:r>
                      <a:r>
                        <a:rPr lang="en-US" sz="2100" baseline="0" dirty="0" smtClean="0"/>
                        <a:t> </a:t>
                      </a:r>
                      <a:r>
                        <a:rPr lang="en-US" sz="2100" baseline="0" dirty="0" err="1" smtClean="0"/>
                        <a:t>ăn</a:t>
                      </a:r>
                      <a:r>
                        <a:rPr lang="en-US" sz="2100" baseline="0" dirty="0" smtClean="0"/>
                        <a:t>, </a:t>
                      </a:r>
                      <a:r>
                        <a:rPr lang="en-US" sz="2100" baseline="0" dirty="0" err="1" smtClean="0"/>
                        <a:t>ăn</a:t>
                      </a:r>
                      <a:r>
                        <a:rPr lang="en-US" sz="2100" baseline="0" dirty="0" smtClean="0"/>
                        <a:t> </a:t>
                      </a:r>
                      <a:r>
                        <a:rPr lang="en-US" sz="2100" baseline="0" dirty="0" err="1" smtClean="0"/>
                        <a:t>trưa</a:t>
                      </a:r>
                      <a:r>
                        <a:rPr lang="en-US" sz="2100" baseline="0" dirty="0" smtClean="0"/>
                        <a:t>, </a:t>
                      </a:r>
                      <a:r>
                        <a:rPr lang="en-US" sz="2100" baseline="0" dirty="0" err="1" smtClean="0"/>
                        <a:t>ngủ</a:t>
                      </a:r>
                      <a:r>
                        <a:rPr lang="en-US" sz="2100" baseline="0" dirty="0" smtClean="0"/>
                        <a:t> </a:t>
                      </a:r>
                      <a:r>
                        <a:rPr lang="en-US" sz="2100" baseline="0" dirty="0" err="1" smtClean="0"/>
                        <a:t>trưa</a:t>
                      </a:r>
                      <a:endParaRPr lang="en-US" sz="2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420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baseline="0" dirty="0" err="1" smtClean="0"/>
                        <a:t>Dọn</a:t>
                      </a:r>
                      <a:r>
                        <a:rPr lang="en-US" sz="2100" baseline="0" dirty="0" smtClean="0"/>
                        <a:t> </a:t>
                      </a:r>
                      <a:r>
                        <a:rPr lang="en-US" sz="2100" baseline="0" dirty="0" err="1" smtClean="0"/>
                        <a:t>dẹp</a:t>
                      </a:r>
                      <a:r>
                        <a:rPr lang="en-US" sz="2100" baseline="0" dirty="0" smtClean="0"/>
                        <a:t> </a:t>
                      </a:r>
                      <a:r>
                        <a:rPr lang="en-US" sz="2100" baseline="0" dirty="0" err="1" smtClean="0"/>
                        <a:t>nhà</a:t>
                      </a:r>
                      <a:r>
                        <a:rPr lang="en-US" sz="2100" baseline="0" dirty="0" smtClean="0"/>
                        <a:t> </a:t>
                      </a:r>
                      <a:r>
                        <a:rPr lang="en-US" sz="2100" baseline="0" dirty="0" err="1" smtClean="0"/>
                        <a:t>cửa</a:t>
                      </a:r>
                      <a:r>
                        <a:rPr lang="en-US" sz="2100" baseline="0" dirty="0" smtClean="0"/>
                        <a:t>, </a:t>
                      </a:r>
                      <a:r>
                        <a:rPr lang="en-US" sz="2100" baseline="0" dirty="0" err="1" smtClean="0"/>
                        <a:t>nấu</a:t>
                      </a:r>
                      <a:r>
                        <a:rPr lang="en-US" sz="2100" baseline="0" dirty="0" smtClean="0"/>
                        <a:t> </a:t>
                      </a:r>
                      <a:r>
                        <a:rPr lang="en-US" sz="2100" baseline="0" dirty="0" err="1" smtClean="0"/>
                        <a:t>cơm</a:t>
                      </a:r>
                      <a:r>
                        <a:rPr lang="en-US" sz="2100" baseline="0" dirty="0" smtClean="0"/>
                        <a:t>, </a:t>
                      </a:r>
                      <a:r>
                        <a:rPr lang="en-US" sz="2100" baseline="0" dirty="0" err="1" smtClean="0"/>
                        <a:t>tắm</a:t>
                      </a:r>
                      <a:r>
                        <a:rPr lang="en-US" sz="2100" baseline="0" dirty="0" smtClean="0"/>
                        <a:t> </a:t>
                      </a:r>
                      <a:r>
                        <a:rPr lang="en-US" sz="2100" baseline="0" dirty="0" err="1" smtClean="0"/>
                        <a:t>rửa</a:t>
                      </a:r>
                      <a:r>
                        <a:rPr lang="en-US" sz="2100" baseline="0" dirty="0" smtClean="0"/>
                        <a:t>, </a:t>
                      </a:r>
                      <a:r>
                        <a:rPr lang="en-US" sz="2100" baseline="0" dirty="0" err="1" smtClean="0"/>
                        <a:t>ăn</a:t>
                      </a:r>
                      <a:r>
                        <a:rPr lang="en-US" sz="2100" baseline="0" dirty="0" smtClean="0"/>
                        <a:t> </a:t>
                      </a:r>
                      <a:r>
                        <a:rPr lang="en-US" sz="2100" baseline="0" dirty="0" err="1" smtClean="0"/>
                        <a:t>cơm</a:t>
                      </a:r>
                      <a:r>
                        <a:rPr lang="en-US" sz="2100" baseline="0" dirty="0" smtClean="0"/>
                        <a:t>, </a:t>
                      </a:r>
                      <a:r>
                        <a:rPr lang="en-US" sz="2100" baseline="0" dirty="0" err="1" smtClean="0"/>
                        <a:t>xem</a:t>
                      </a:r>
                      <a:r>
                        <a:rPr lang="en-US" sz="2100" baseline="0" dirty="0" smtClean="0"/>
                        <a:t> </a:t>
                      </a:r>
                      <a:r>
                        <a:rPr lang="en-US" sz="2100" baseline="0" dirty="0" err="1" smtClean="0"/>
                        <a:t>ti</a:t>
                      </a:r>
                      <a:r>
                        <a:rPr lang="en-US" sz="2100" baseline="0" dirty="0" smtClean="0"/>
                        <a:t> vi, </a:t>
                      </a:r>
                      <a:r>
                        <a:rPr lang="en-US" sz="2100" baseline="0" dirty="0" err="1" smtClean="0"/>
                        <a:t>soạn</a:t>
                      </a:r>
                      <a:r>
                        <a:rPr lang="en-US" sz="2100" baseline="0" dirty="0" smtClean="0"/>
                        <a:t> </a:t>
                      </a:r>
                      <a:r>
                        <a:rPr lang="en-US" sz="2100" baseline="0" dirty="0" err="1" smtClean="0"/>
                        <a:t>bài</a:t>
                      </a:r>
                      <a:r>
                        <a:rPr lang="en-US" sz="2100" baseline="0" dirty="0" smtClean="0"/>
                        <a:t>.</a:t>
                      </a:r>
                      <a:endParaRPr lang="en-US" sz="2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162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baseline="0" dirty="0" err="1" smtClean="0"/>
                        <a:t>Đi</a:t>
                      </a:r>
                      <a:r>
                        <a:rPr lang="en-US" sz="2100" baseline="0" dirty="0" smtClean="0"/>
                        <a:t> </a:t>
                      </a:r>
                      <a:r>
                        <a:rPr lang="en-US" sz="2100" baseline="0" dirty="0" err="1" smtClean="0"/>
                        <a:t>làm</a:t>
                      </a:r>
                      <a:r>
                        <a:rPr lang="en-US" sz="2100" baseline="0" dirty="0" smtClean="0"/>
                        <a:t>, </a:t>
                      </a:r>
                      <a:r>
                        <a:rPr lang="en-US" sz="2100" baseline="0" dirty="0" err="1" smtClean="0"/>
                        <a:t>về</a:t>
                      </a:r>
                      <a:r>
                        <a:rPr lang="en-US" sz="2100" baseline="0" dirty="0" smtClean="0"/>
                        <a:t> </a:t>
                      </a:r>
                      <a:r>
                        <a:rPr lang="en-US" sz="2100" baseline="0" dirty="0" err="1" smtClean="0"/>
                        <a:t>nhà</a:t>
                      </a:r>
                      <a:r>
                        <a:rPr lang="en-US" sz="2100" baseline="0" dirty="0" smtClean="0"/>
                        <a:t>.</a:t>
                      </a:r>
                      <a:endParaRPr lang="en-US" sz="2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dirty="0" err="1" smtClean="0"/>
                        <a:t>Ngủ</a:t>
                      </a:r>
                      <a:r>
                        <a:rPr lang="en-US" sz="2100" baseline="0" dirty="0" smtClean="0"/>
                        <a:t> </a:t>
                      </a:r>
                      <a:r>
                        <a:rPr lang="en-US" sz="2100" baseline="0" dirty="0" err="1" smtClean="0"/>
                        <a:t>dậy</a:t>
                      </a:r>
                      <a:r>
                        <a:rPr lang="en-US" sz="2100" baseline="0" dirty="0" smtClean="0"/>
                        <a:t>, </a:t>
                      </a:r>
                      <a:r>
                        <a:rPr lang="en-US" sz="2100" baseline="0" dirty="0" err="1" smtClean="0"/>
                        <a:t>đánh</a:t>
                      </a:r>
                      <a:r>
                        <a:rPr lang="en-US" sz="2100" baseline="0" dirty="0" smtClean="0"/>
                        <a:t> </a:t>
                      </a:r>
                      <a:r>
                        <a:rPr lang="en-US" sz="2100" baseline="0" dirty="0" err="1" smtClean="0"/>
                        <a:t>răng</a:t>
                      </a:r>
                      <a:r>
                        <a:rPr lang="en-US" sz="2100" baseline="0" dirty="0" smtClean="0"/>
                        <a:t>, </a:t>
                      </a:r>
                      <a:r>
                        <a:rPr lang="en-US" sz="2100" baseline="0" dirty="0" err="1" smtClean="0"/>
                        <a:t>rửa</a:t>
                      </a:r>
                      <a:r>
                        <a:rPr lang="en-US" sz="2100" baseline="0" dirty="0" smtClean="0"/>
                        <a:t> </a:t>
                      </a:r>
                      <a:r>
                        <a:rPr lang="en-US" sz="2100" baseline="0" dirty="0" err="1" smtClean="0"/>
                        <a:t>mặt</a:t>
                      </a:r>
                      <a:r>
                        <a:rPr lang="en-US" sz="2100" baseline="0" dirty="0" smtClean="0"/>
                        <a:t>, </a:t>
                      </a:r>
                      <a:r>
                        <a:rPr lang="en-US" sz="2100" baseline="0" dirty="0" err="1" smtClean="0"/>
                        <a:t>ăn</a:t>
                      </a:r>
                      <a:r>
                        <a:rPr lang="en-US" sz="2100" baseline="0" dirty="0" smtClean="0"/>
                        <a:t> </a:t>
                      </a:r>
                      <a:r>
                        <a:rPr lang="en-US" sz="2100" baseline="0" dirty="0" err="1" smtClean="0"/>
                        <a:t>sáng</a:t>
                      </a:r>
                      <a:r>
                        <a:rPr lang="en-US" sz="2100" baseline="0" dirty="0" smtClean="0"/>
                        <a:t> , </a:t>
                      </a:r>
                      <a:r>
                        <a:rPr lang="en-US" sz="2100" baseline="0" dirty="0" err="1" smtClean="0"/>
                        <a:t>đi</a:t>
                      </a:r>
                      <a:r>
                        <a:rPr lang="en-US" sz="2100" baseline="0" dirty="0" smtClean="0"/>
                        <a:t> </a:t>
                      </a:r>
                      <a:r>
                        <a:rPr lang="en-US" sz="2100" baseline="0" dirty="0" err="1" smtClean="0"/>
                        <a:t>làm</a:t>
                      </a:r>
                      <a:r>
                        <a:rPr lang="en-US" sz="2100" baseline="0" dirty="0" smtClean="0"/>
                        <a:t>.</a:t>
                      </a:r>
                      <a:endParaRPr lang="en-US" sz="21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5759">
                <a:tc>
                  <a:txBody>
                    <a:bodyPr/>
                    <a:lstStyle/>
                    <a:p>
                      <a:r>
                        <a:rPr lang="en-US" sz="2100" dirty="0" err="1" smtClean="0"/>
                        <a:t>Vệ</a:t>
                      </a:r>
                      <a:r>
                        <a:rPr lang="en-US" sz="2100" baseline="0" dirty="0" smtClean="0"/>
                        <a:t> </a:t>
                      </a:r>
                      <a:r>
                        <a:rPr lang="en-US" sz="2100" baseline="0" dirty="0" err="1" smtClean="0"/>
                        <a:t>sinh</a:t>
                      </a:r>
                      <a:r>
                        <a:rPr lang="en-US" sz="2100" baseline="0" dirty="0" smtClean="0"/>
                        <a:t> </a:t>
                      </a:r>
                      <a:r>
                        <a:rPr lang="en-US" sz="2100" baseline="0" dirty="0" err="1" smtClean="0"/>
                        <a:t>cá</a:t>
                      </a:r>
                      <a:r>
                        <a:rPr lang="en-US" sz="2100" baseline="0" dirty="0" smtClean="0"/>
                        <a:t> </a:t>
                      </a:r>
                      <a:r>
                        <a:rPr lang="en-US" sz="2100" baseline="0" dirty="0" err="1" smtClean="0"/>
                        <a:t>nhân</a:t>
                      </a:r>
                      <a:r>
                        <a:rPr lang="en-US" sz="2100" baseline="0" dirty="0" smtClean="0"/>
                        <a:t>, </a:t>
                      </a:r>
                      <a:r>
                        <a:rPr lang="en-US" sz="2100" baseline="0" dirty="0" err="1" smtClean="0"/>
                        <a:t>n</a:t>
                      </a:r>
                      <a:r>
                        <a:rPr lang="en-US" sz="2100" dirty="0" err="1" smtClean="0"/>
                        <a:t>gủ</a:t>
                      </a:r>
                      <a:r>
                        <a:rPr lang="en-US" sz="2100" dirty="0" smtClean="0"/>
                        <a:t>.</a:t>
                      </a:r>
                      <a:endParaRPr lang="en-US" sz="2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45720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THỜI GIAN BIỂU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85800" y="1066800"/>
          <a:ext cx="8001000" cy="39776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941294"/>
                <a:gridCol w="3216088"/>
                <a:gridCol w="3843618"/>
              </a:tblGrid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Buổi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Thời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gian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Công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việc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và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hoạt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động</a:t>
                      </a:r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Sáng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giờ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đến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10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giờ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40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phút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Ngủ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dậy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đánh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răng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rửa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mặt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ăn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sáng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,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đi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làm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Trưa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10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giờ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40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phút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l"/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đến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13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giờ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30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phút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Về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nhà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nấu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thức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ăn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ăn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trưa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ngủ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trưa</a:t>
                      </a:r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Chiều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13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giờ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30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phút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đến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16giờ10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phút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Đi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làm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về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nhà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772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Tối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16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giờ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đến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21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giờ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Dọn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dẹp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nhà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cửa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nấu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cơm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tắm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rửa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ăn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cơm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xem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thời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sự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soạn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bài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Đêm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21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giờ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Vệ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sinh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cá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nhân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gủ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24000" y="5410200"/>
            <a:ext cx="6324600" cy="7386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hằng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sắp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ngủ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,…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1447800"/>
            <a:ext cx="7239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ích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vi-VN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43200" y="0"/>
            <a:ext cx="3505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u="sng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5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u="sng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5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u="sng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5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u="sng" dirty="0" err="1" smtClean="0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5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u="sng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5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5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4600" y="457200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66800" y="2286000"/>
            <a:ext cx="6629400" cy="15696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vi-VN" sz="2400" dirty="0" smtClean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nâng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13" descr="Pictur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2438400"/>
            <a:ext cx="4549960" cy="3505200"/>
          </a:xfrm>
          <a:prstGeom prst="rect">
            <a:avLst/>
          </a:prstGeom>
        </p:spPr>
      </p:pic>
      <p:pic>
        <p:nvPicPr>
          <p:cNvPr id="15" name="Picture 14" descr="f84baa46d97f215574daed42c0ae7ce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2457450"/>
            <a:ext cx="3429000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1752600"/>
            <a:ext cx="5715000" cy="23083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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ngủ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nghỉ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ngơi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căng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lo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buồn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bực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tức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giận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, …;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kích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gìn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43200" y="0"/>
            <a:ext cx="3505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u="sng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5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u="sng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5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u="sng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5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u="sng" dirty="0" err="1" smtClean="0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5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u="sng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5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5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4600" y="457200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48c4021cbfed2504b6c8967280a1bab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4191000"/>
            <a:ext cx="3124200" cy="22585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7b22a7baeaefb960705af4818ee4199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62200" y="2590800"/>
            <a:ext cx="5257800" cy="1200329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quý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cô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7de3fe0c7864bd4f618822c003e8c93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533400"/>
            <a:ext cx="5372100" cy="5372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8beef1a7494f0a05918df8ce3e6d8c7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648200" cy="6858000"/>
          </a:xfrm>
          <a:prstGeom prst="rect">
            <a:avLst/>
          </a:prstGeom>
        </p:spPr>
      </p:pic>
      <p:sp>
        <p:nvSpPr>
          <p:cNvPr id="3" name="TextBox 2">
            <a:hlinkClick r:id="rId3" action="ppaction://hlinksldjump"/>
          </p:cNvPr>
          <p:cNvSpPr txBox="1"/>
          <p:nvPr/>
        </p:nvSpPr>
        <p:spPr>
          <a:xfrm>
            <a:off x="6248400" y="1524000"/>
            <a:ext cx="1066800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1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>
            <a:hlinkClick r:id="rId4" action="ppaction://hlinksldjump"/>
          </p:cNvPr>
          <p:cNvSpPr txBox="1"/>
          <p:nvPr/>
        </p:nvSpPr>
        <p:spPr>
          <a:xfrm>
            <a:off x="6248400" y="2743200"/>
            <a:ext cx="1066800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2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>
            <a:hlinkClick r:id="rId5" action="ppaction://hlinksldjump"/>
          </p:cNvPr>
          <p:cNvSpPr txBox="1"/>
          <p:nvPr/>
        </p:nvSpPr>
        <p:spPr>
          <a:xfrm>
            <a:off x="6248400" y="3886200"/>
            <a:ext cx="1066800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3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Action Button: End 7">
            <a:hlinkClick r:id="rId6" action="ppaction://hlinksldjump" highlightClick="1"/>
          </p:cNvPr>
          <p:cNvSpPr/>
          <p:nvPr/>
        </p:nvSpPr>
        <p:spPr>
          <a:xfrm>
            <a:off x="8382000" y="6096000"/>
            <a:ext cx="457200" cy="381000"/>
          </a:xfrm>
          <a:prstGeom prst="actionButtonEn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500" tmFilter="0,0; .5, 0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 tmFilter="0,0; .5, 0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1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 tmFilter="0,0; .5, 0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4ad6054564192169346e4cc61898c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1600200"/>
            <a:ext cx="3886200" cy="3886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19200" y="838200"/>
            <a:ext cx="7086600" cy="4462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3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sz="2300" b="1" dirty="0" err="1" smtClean="0"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 smtClean="0"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 smtClean="0"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 smtClean="0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 smtClean="0"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en-US" sz="2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ction Button: Home 3">
            <a:hlinkClick r:id="rId3" action="ppaction://hlinksldjump" highlightClick="1"/>
          </p:cNvPr>
          <p:cNvSpPr/>
          <p:nvPr/>
        </p:nvSpPr>
        <p:spPr>
          <a:xfrm>
            <a:off x="8077200" y="5943600"/>
            <a:ext cx="685800" cy="609600"/>
          </a:xfrm>
          <a:prstGeom prst="actionButtonHom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990600" y="2590800"/>
            <a:ext cx="3505200" cy="43088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khuya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phim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76800" y="2590800"/>
            <a:ext cx="3352800" cy="43088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Ngủ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76800" y="3352800"/>
            <a:ext cx="3352800" cy="43088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suốt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90600" y="3352800"/>
            <a:ext cx="3505200" cy="43088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ca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nhạc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43000" y="1371600"/>
            <a:ext cx="63246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" name="Picture 19" descr="48c4021cbfed2504b6c8967280a1bab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4191000"/>
            <a:ext cx="3124200" cy="22585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1" name="Action Button: Home 20">
            <a:hlinkClick r:id="rId3" action="ppaction://hlinksldjump" highlightClick="1"/>
          </p:cNvPr>
          <p:cNvSpPr/>
          <p:nvPr/>
        </p:nvSpPr>
        <p:spPr>
          <a:xfrm>
            <a:off x="8077200" y="5943600"/>
            <a:ext cx="685800" cy="609600"/>
          </a:xfrm>
          <a:prstGeom prst="actionButtonHom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1515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219200"/>
            <a:ext cx="7924800" cy="4462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3.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3505200"/>
            <a:ext cx="3124200" cy="43088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rượu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ma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túy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2514600"/>
            <a:ext cx="3124200" cy="43088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táo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đậu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rau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76800" y="2438400"/>
            <a:ext cx="3429000" cy="43088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trứng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sữa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tươi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3000" y="3505200"/>
            <a:ext cx="3429000" cy="43088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ngũ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cốc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ép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2" descr="30a3a717980dc7d5b6daf4afe2abe1b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4560276"/>
            <a:ext cx="2133600" cy="229772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Action Button: Home 13">
            <a:hlinkClick r:id="rId3" action="ppaction://hlinksldjump" highlightClick="1"/>
          </p:cNvPr>
          <p:cNvSpPr/>
          <p:nvPr/>
        </p:nvSpPr>
        <p:spPr>
          <a:xfrm>
            <a:off x="8077200" y="5943600"/>
            <a:ext cx="685800" cy="609600"/>
          </a:xfrm>
          <a:prstGeom prst="actionButtonHom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1515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19600" y="1524000"/>
            <a:ext cx="4038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1. Theo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ngủ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nghỉ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ngơi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8092b324a81784dd75b1208f3b6e512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95400"/>
            <a:ext cx="3596640" cy="4495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2743200" y="0"/>
            <a:ext cx="3505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u="sng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5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u="sng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5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u="sng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5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u="sng" dirty="0" err="1" smtClean="0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5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u="sng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5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5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4600" y="457200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5800" y="2667000"/>
            <a:ext cx="4038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ngủ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95800" y="3810000"/>
            <a:ext cx="4038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giấc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ngủ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38600" y="1524000"/>
            <a:ext cx="434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1. Theo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ngủ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nghỉ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ngơi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8092b324a81784dd75b1208f3b6e512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524000"/>
            <a:ext cx="3352800" cy="4267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2743200" y="0"/>
            <a:ext cx="3505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u="sng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5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u="sng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5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u="sng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5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u="sng" dirty="0" err="1" smtClean="0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5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u="sng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5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5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4600" y="457200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3962400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14800" y="2667000"/>
            <a:ext cx="4343400" cy="7694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FontTx/>
              <a:buChar char="-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ngủ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nghỉ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ngơi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14800" y="3733800"/>
            <a:ext cx="4495800" cy="11079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nghỉ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ngơi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tạng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8092b324a81784dd75b1208f3b6e512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524000"/>
            <a:ext cx="3352800" cy="4267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2743200" y="0"/>
            <a:ext cx="3505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u="sng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5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u="sng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5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u="sng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5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u="sng" dirty="0" err="1" smtClean="0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5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u="sng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5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5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4600" y="457200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3962400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14800" y="2667000"/>
            <a:ext cx="3581400" cy="7694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FontTx/>
              <a:buChar char="-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ngủ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38600" y="1524000"/>
            <a:ext cx="4038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ngủ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ai-16-ve-sinh-than-kinh-tiep-the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47800"/>
            <a:ext cx="4648200" cy="369319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2743200" y="0"/>
            <a:ext cx="3505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u="sng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5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u="sng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5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u="sng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5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u="sng" dirty="0" err="1" smtClean="0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5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u="sng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5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5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4600" y="457200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3000" y="1295400"/>
            <a:ext cx="350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giấc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ngủ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53000" y="2209800"/>
            <a:ext cx="3733800" cy="280076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vi-VN" sz="2200" dirty="0" smtClean="0">
                <a:latin typeface="Times New Roman" pitchFamily="18" charset="0"/>
                <a:cs typeface="Times New Roman" pitchFamily="18" charset="0"/>
              </a:rPr>
              <a:t>+ Tư thế ngủ thoái mái</a:t>
            </a:r>
          </a:p>
          <a:p>
            <a:r>
              <a:rPr lang="vi-VN" sz="2200" dirty="0" smtClean="0">
                <a:latin typeface="Times New Roman" pitchFamily="18" charset="0"/>
                <a:cs typeface="Times New Roman" pitchFamily="18" charset="0"/>
              </a:rPr>
              <a:t>+ Đủ chăn, màn, gối để cơ thể dễ chịu nhất.</a:t>
            </a:r>
          </a:p>
          <a:p>
            <a:r>
              <a:rPr lang="vi-VN" sz="2200" dirty="0" smtClean="0">
                <a:latin typeface="Times New Roman" pitchFamily="18" charset="0"/>
                <a:cs typeface="Times New Roman" pitchFamily="18" charset="0"/>
              </a:rPr>
              <a:t>+ Ngủ trong ánh sáng dịu nhẹ hoặc tối.</a:t>
            </a:r>
          </a:p>
          <a:p>
            <a:r>
              <a:rPr lang="vi-VN" sz="2200" dirty="0" smtClean="0">
                <a:latin typeface="Times New Roman" pitchFamily="18" charset="0"/>
                <a:cs typeface="Times New Roman" pitchFamily="18" charset="0"/>
              </a:rPr>
              <a:t>+ Không khí trong lành không có mùi khó chịu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….</a:t>
            </a:r>
            <a:endParaRPr lang="vi-VN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</TotalTime>
  <Words>839</Words>
  <Application>Microsoft Office PowerPoint</Application>
  <PresentationFormat>On-screen Show (4:3)</PresentationFormat>
  <Paragraphs>105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User</cp:lastModifiedBy>
  <cp:revision>101</cp:revision>
  <dcterms:created xsi:type="dcterms:W3CDTF">2006-08-16T00:00:00Z</dcterms:created>
  <dcterms:modified xsi:type="dcterms:W3CDTF">2020-11-26T14:18:08Z</dcterms:modified>
</cp:coreProperties>
</file>