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66" r:id="rId10"/>
    <p:sldId id="267" r:id="rId11"/>
    <p:sldId id="264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1" autoAdjust="0"/>
    <p:restoredTop sz="94660"/>
  </p:normalViewPr>
  <p:slideViewPr>
    <p:cSldViewPr>
      <p:cViewPr>
        <p:scale>
          <a:sx n="66" d="100"/>
          <a:sy n="66" d="100"/>
        </p:scale>
        <p:origin x="-14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9BA96-2C58-4791-B57E-61768296DFDA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FC69-31BA-41B7-815F-CF45CFF0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3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FC69-31BA-41B7-815F-CF45CFF0AB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9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7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6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56E8-8A11-4BF6-B133-EFED89808A1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6AF0-01AA-4390-826B-B12EC512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458200" cy="3124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CÁC THẦY CÔ GIÁO VÀ CÁC EM ĐẾN VỚI TIẾT HỌC NGÀY HÔM NAY</a:t>
            </a:r>
          </a:p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1" y="2667000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MÔN: TẬP ĐỌC</a:t>
            </a:r>
            <a:endParaRPr lang="en-US" sz="2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355068"/>
            <a:ext cx="397474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SINH: VŨ THỊ THƯƠNG</a:t>
            </a:r>
            <a:endParaRPr lang="en-US" sz="2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483114"/>
            <a:ext cx="44195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5B</a:t>
            </a:r>
          </a:p>
          <a:p>
            <a:pPr algn="ctr"/>
            <a:r>
              <a:rPr lang="en-US" sz="20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HỘI HỢP B</a:t>
            </a:r>
            <a:endParaRPr lang="en-US" sz="2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3733800" y="533400"/>
            <a:ext cx="1430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2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1430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6002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2209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Chu?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358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114800"/>
            <a:ext cx="344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796135"/>
            <a:ext cx="2678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481935"/>
            <a:ext cx="380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3429000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8006" y="4114800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1128" y="4648200"/>
            <a:ext cx="4661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bõ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7331" y="5486400"/>
            <a:ext cx="4738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con hay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2" grpId="0"/>
      <p:bldP spid="3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3733800" y="533400"/>
            <a:ext cx="1430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2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6002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73956" y="2743200"/>
            <a:ext cx="8610600" cy="144779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giữ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đã            trước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thầy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khăn                  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thầy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công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các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các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các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thầy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6" name="TextBox 5"/>
          <p:cNvSpPr txBox="1"/>
          <p:nvPr/>
        </p:nvSpPr>
        <p:spPr>
          <a:xfrm>
            <a:off x="3733800" y="533400"/>
            <a:ext cx="1430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2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1430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002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205335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209800" y="3124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382000" y="3124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67000" y="3505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43200" y="3505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48400" y="3505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382000" y="3505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33600" y="3886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09800" y="3886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81600" y="3886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4267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76400" y="4267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086600" y="4267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81200" y="46482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71800" y="45720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581400" y="49530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24400" y="49530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77200" y="49530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581400" y="53340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62800" y="53340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743200" y="57150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819400" y="5715000"/>
            <a:ext cx="762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93215" y="3043535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tề tựu</a:t>
            </a:r>
            <a:endParaRPr lang="en-US" sz="2400"/>
          </a:p>
        </p:txBody>
      </p:sp>
      <p:sp>
        <p:nvSpPr>
          <p:cNvPr id="38" name="TextBox 37"/>
          <p:cNvSpPr txBox="1"/>
          <p:nvPr/>
        </p:nvSpPr>
        <p:spPr>
          <a:xfrm>
            <a:off x="4293215" y="3043535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tề tựu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7357" y="3404996"/>
            <a:ext cx="158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mừng thọ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0100" y="3424535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 thọ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53000" y="3424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ngay ngắn</a:t>
            </a:r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4953000" y="3424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 ngắn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4448" y="378376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dâng biếu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3805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dâng biếu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70414" y="41664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thăm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74043" y="4186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 thăm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86600" y="4166436"/>
            <a:ext cx="116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bảo ban</a:t>
            </a:r>
            <a:endParaRPr lang="en-US" sz="2400"/>
          </a:p>
        </p:txBody>
      </p:sp>
      <p:sp>
        <p:nvSpPr>
          <p:cNvPr id="48" name="TextBox 47"/>
          <p:cNvSpPr txBox="1"/>
          <p:nvPr/>
        </p:nvSpPr>
        <p:spPr>
          <a:xfrm>
            <a:off x="7086600" y="4186535"/>
            <a:ext cx="116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ban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0" y="485604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cảm ơn</a:t>
            </a:r>
            <a:endParaRPr lang="en-US" sz="2400"/>
          </a:p>
        </p:txBody>
      </p:sp>
      <p:sp>
        <p:nvSpPr>
          <p:cNvPr id="50" name="TextBox 49"/>
          <p:cNvSpPr txBox="1"/>
          <p:nvPr/>
        </p:nvSpPr>
        <p:spPr>
          <a:xfrm>
            <a:off x="1524000" y="4872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19607" y="523602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tất cả</a:t>
            </a:r>
            <a:endParaRPr lang="en-US" sz="2400"/>
          </a:p>
        </p:txBody>
      </p:sp>
      <p:sp>
        <p:nvSpPr>
          <p:cNvPr id="52" name="TextBox 51"/>
          <p:cNvSpPr txBox="1"/>
          <p:nvPr/>
        </p:nvSpPr>
        <p:spPr>
          <a:xfrm>
            <a:off x="1828800" y="52360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 cả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" y="560430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mang ơn rất nặng.</a:t>
            </a:r>
          </a:p>
          <a:p>
            <a:endParaRPr lang="en-US" sz="2400"/>
          </a:p>
        </p:txBody>
      </p:sp>
      <p:sp>
        <p:nvSpPr>
          <p:cNvPr id="54" name="TextBox 53"/>
          <p:cNvSpPr txBox="1"/>
          <p:nvPr/>
        </p:nvSpPr>
        <p:spPr>
          <a:xfrm>
            <a:off x="533400" y="5562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 ơn rất nặng.</a:t>
            </a:r>
          </a:p>
          <a:p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7" grpId="0"/>
      <p:bldP spid="37" grpId="1"/>
      <p:bldP spid="37" grpId="2"/>
      <p:bldP spid="38" grpId="0"/>
      <p:bldP spid="39" grpId="0"/>
      <p:bldP spid="39" grpId="1"/>
      <p:bldP spid="40" grpId="0"/>
      <p:bldP spid="41" grpId="0"/>
      <p:bldP spid="41" grpId="1"/>
      <p:bldP spid="42" grpId="0"/>
      <p:bldP spid="43" grpId="0"/>
      <p:bldP spid="43" grpId="1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3733800" y="533400"/>
            <a:ext cx="1430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2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1430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6002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971800"/>
            <a:ext cx="7772399" cy="3886200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457200" y="1981200"/>
            <a:ext cx="8610600" cy="9906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giữ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846662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THẦY CÔ VÀ CÁC EM ĐÃ LẮNG NGHE</a:t>
            </a:r>
            <a:endParaRPr 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46859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990" y="1219200"/>
            <a:ext cx="289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140803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*Theo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3810000" y="533400"/>
            <a:ext cx="1430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2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6200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11430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6764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3810000" y="533400"/>
            <a:ext cx="1544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1430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6764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9624" y="2590800"/>
            <a:ext cx="7391400" cy="213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“…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“…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3733800" y="533400"/>
            <a:ext cx="1544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6002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2514600"/>
            <a:ext cx="441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5800" y="2514600"/>
            <a:ext cx="0" cy="403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2209800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2209800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tề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88620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sủa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457200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25780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ran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086600" cy="586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4" y="1005527"/>
            <a:ext cx="536863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3733800" y="533400"/>
            <a:ext cx="1430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2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1430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6002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208" y="2133600"/>
            <a:ext cx="23871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85800" y="3048000"/>
            <a:ext cx="7772400" cy="22098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Chu 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3733800" y="533400"/>
            <a:ext cx="1430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2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1430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6002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834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733800"/>
            <a:ext cx="691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Chu.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47799" y="2819401"/>
            <a:ext cx="7224597" cy="7619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47800" y="4648200"/>
            <a:ext cx="7133992" cy="2209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tề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ran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41701"/>
            <a:ext cx="4586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endParaRPr 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3733800" y="457200"/>
            <a:ext cx="1430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2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990600"/>
            <a:ext cx="3125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NGHĨA THẦY TRÒ</a:t>
            </a:r>
            <a:endParaRPr lang="en-US" sz="2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447800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9" y="1981200"/>
            <a:ext cx="815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2895600"/>
            <a:ext cx="7620000" cy="7856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10000"/>
            <a:ext cx="548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4343401"/>
            <a:ext cx="7605584" cy="2514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”,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vái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Lạy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nay….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vái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885</Words>
  <Application>Microsoft Office PowerPoint</Application>
  <PresentationFormat>On-screen Show (4:3)</PresentationFormat>
  <Paragraphs>112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THƯƠNG ZI</dc:creator>
  <cp:lastModifiedBy>THƯƠNG ZI</cp:lastModifiedBy>
  <cp:revision>36</cp:revision>
  <dcterms:created xsi:type="dcterms:W3CDTF">2016-03-03T15:48:49Z</dcterms:created>
  <dcterms:modified xsi:type="dcterms:W3CDTF">2016-03-06T17:26:22Z</dcterms:modified>
</cp:coreProperties>
</file>